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5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98" r:id="rId22"/>
    <p:sldId id="280" r:id="rId23"/>
    <p:sldId id="282" r:id="rId24"/>
    <p:sldId id="283" r:id="rId25"/>
    <p:sldId id="285" r:id="rId26"/>
    <p:sldId id="284" r:id="rId27"/>
    <p:sldId id="286" r:id="rId28"/>
    <p:sldId id="287" r:id="rId29"/>
    <p:sldId id="288" r:id="rId30"/>
    <p:sldId id="290" r:id="rId31"/>
    <p:sldId id="289" r:id="rId32"/>
    <p:sldId id="291" r:id="rId33"/>
    <p:sldId id="292" r:id="rId34"/>
    <p:sldId id="293" r:id="rId35"/>
    <p:sldId id="294" r:id="rId36"/>
    <p:sldId id="295" r:id="rId37"/>
    <p:sldId id="299" r:id="rId38"/>
    <p:sldId id="296" r:id="rId39"/>
    <p:sldId id="297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16:05:1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50 8674,'-78'5'536,"74"-5"-509,-7 1 240,10-1-251,1 1 1,0-1 0,0 0 0,-1 0 0,1 0 0,0 1 0,0-1 0,0 0 0,0 0 0,0 1 0,-1-1-1,1 0 1,0 0 0,0 1 0,0-1 0,0 0 0,0 1 0,0-1 0,0 0 0,0 0 0,0 1 0,0-1 0,0 0-1,0 1 1,0-1 0,0 0 0,0 0 0,0 1 0,0-1 0,1 0 0,-1 1 0,0-1 0,0 0 0,0 0-1,0 1 1,1-1 0,-1 0 0,0 0-17,1 1 158,-1-1-68,0 0-40,2 9 156,0 5-47,0-1-1,-1 1 1,0 0-1,-1 0 0,-1 7-158,1-19 20,0-1 0,-1 1 0,1-1 0,0 0-1,0 1 1,-1-1 0,1 1 0,-1-1 0,1 0 0,-1 1-1,0-1 1,1 0 0,-1 0 0,0 0 0,0 1-1,0-1 1,0 0 0,0 0 0,0 0 0,0 0-1,0 0 1,0-1 0,0 1 0,-1 0 0,1-1-1,0 1 1,-1 0 0,1-1 0,0 1 0,-1-1 0,1 0-1,-1 0 1,1 1 0,-2-1-20,0 0 23,0-1 0,0 1 0,0 0 0,0-1 0,1 0 0,-1 0 0,0 0 0,0 0 0,0 0 0,1 0 0,-1-1 0,1 0 0,-3-1-23,0-2 16,-1 0 1,1 0 0,0-1 0,1 0-1,-1 0 1,1 0 0,1 0 0,-1-1-1,1 1 1,-2-5-17,3 6 0,1 0 1,-1 0-1,1 0 0,0 0 1,0 0-1,0-1 0,1 1 0,0 0 1,0 0-1,0-1 0,0 1 1,1 0-1,0 0 0,0 0 1,1-2-1,-1 5 2,0 0 0,0 0 0,0 0 0,0 0 0,0 1 0,1-1 0,-1 0 0,0 1 0,1-1 0,0 1 0,-1-1 0,1 1-1,0 0 1,0-1 0,0 1 0,0 0 0,-1 0 0,2 1 0,-1-1 0,0 0 0,0 1 0,0-1 0,0 1 0,0-1 0,0 1 0,1 0 0,-1 0 0,0 0 0,0 0 0,0 1 0,2-1-2,9 3 70,-1-1-1,0 1 0,1 1 1,-1 0-1,0 1-69,3 0 150,6 1 422,-22-6-542,1-1 0,0 1 0,0 0 0,0 0 0,0 0 0,0 0 0,0 0 0,0-1 0,-1 1 1,1 0-1,0 0 0,0 0 0,0 0 0,0-1 0,0 1 0,0 0 0,0 0 0,0 0 0,0 0 0,0-1 0,0 1 0,0 0 1,0 0-1,0 0 0,0 0 0,0-1 0,0 1 0,0 0 0,0 0 0,0 0 0,1 0 0,-1-1 0,0 1 0,0 0 1,0 0-1,0 0 0,0 0 0,0 0 0,0-1 0,1 1 0,-1 0 0,0 0 0,0 0 0,0 0 0,0 0 0,0 0 0,1 0 1,-1 0-1,0 0 0,0 0 0,0 0 0,1-1 0,-1 1 0,0 0 0,0 0 0,0 0 0,0 0-30,-4-18-1445,8 21 918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16:13:15.849"/>
    </inkml:context>
    <inkml:brush xml:id="br0">
      <inkml:brushProperty name="width" value="0.05" units="cm"/>
      <inkml:brushProperty name="height" value="0.05" units="cm"/>
      <inkml:brushProperty name="color" value="#C00000"/>
    </inkml:brush>
  </inkml:definitions>
  <inkml:trace contextRef="#ctx0" brushRef="#br0">31 2348 5561,'-3'-1'408,"0"-1"0,0 0 0,1 1 1,-1 0-1,0 0 0,0 0 0,0 0 0,0 0 0,-1 0-408,4 2 44,0 0-1,0 0 1,0 0 0,0-1-1,0 1 1,0 0 0,0 0-1,1-1 1,-1 1 0,0 0-1,0 0 1,1-1 0,-1 1-1,0 0 1,1 0 0,-1-1-1,1 1 1,-1-1 0,1 1-1,-1 0 1,1-1 0,0 1-1,-1-1-43,44 15 707,-34-11-605,-1 0 0,1-1-1,0 0 1,1-1-1,-1 0 1,0-1-1,1 0 1,-1 0-1,0-1 1,1 0-1,-1-1 1,2-1-102,85-13 406,9-1-29,104-29-377,-36-11 871,67-17-503,-188 63-338,0 2 0,1 2 0,3 3-30,-19 3 150,-1 2 0,0 2 0,-1 1 0,33 10-150,22 2 483,-14-2-335,-47-8-121,0-1 0,1-2-1,29 0-26,197-8 128,-154-2 40,4-5-168,-99 10 8,69-11 83,-1-4-1,-1-3 0,6-5-90,75-29 109,21-5 109,-90 27-136,-1-3 1,-1-4 0,37-25-83,40-18 73,57-18-11,39-18 6,-173 72-26,-33 17 76,14-3-118,231-109 241,-259 123-184,18-5-57,30-13 44,-16 0 18,17-12-62,-56 27 44,-1 0 0,-1-2 0,24-24-44,104-95 484,-126 113-444,-1-2 1,-1-1-1,-2-1 1,-2-1-1,0-2 1,14-28-41,-36 56 16,0 1-1,0-1 1,-1 0 0,0-1 0,0 1 0,-1 0 0,0 0 0,0-1 0,-1 1 0,0-6-16,0-2 11,-1 1 1,-1-1-1,0 1 0,-1 0 1,-2-2-12,-2-5 5,-1 1 0,-1 0 0,-4-4-5,1 1-14,-11-31-45,-12 25-27,32 27 85,0 0 1,0 0-1,0 0 1,-1 1 0,1-1-1,0 1 1,-1-1-1,1 1 1,-1 0 0,1 1-1,-1-1 1,0 1-1,1-1 1,-1 1 0,0 0 0,-10-1 8,-79-9 120,0 4-1,-1 4 1,-40 7-128,60 0 13,-352 34 30,220-20-20,75-8 25,-35 11-48,-392 88-4,471-95 33,0-5 0,-73 0-29,6 0 10,38-3-11,-63 7-5,133-4 8,36-7-1,0-1 1,0 0-1,0 0 0,0-1 0,0 0 0,-8-1-1,6-1 4,-1-1-4,1 2 1,-1-1 0,-10 2-1,23-1-4,-1 0 0,0 0 0,1 0 0,-1 1 0,1-1 0,-1 0 1,0 0-1,1 0 0,-1 0 0,1 1 0,-1-1 0,1 0 0,-1 0 0,1 1 1,-1-1-1,1 0 0,-1 1 0,1-1 0,-1 1 0,1-1 0,0 1 0,-1-1 1,1 1-1,0-1 0,-1 1 0,1-1 0,0 1 0,0-1 0,-1 1 0,1-1 0,0 1 1,0-1-1,0 1 4,31 2-24,70 1-10,-50-7 14,-1-2-1,0-3 0,44-12 21,33-5 0,44-6-22,61-24 22,-2-14 15,-195 58-15,1 2 0,0 1 0,30-2 0,115-5 16,-36 4-1,-48 5-3,66 6-12,-74 1 6,24 4 12,-77-1-9,1-2 0,-1-2 1,1-1-1,12-3-9,48-6 5,-70 9-5,0-1 1,1-1 0,-2-2-1,1-1 1,5-2-1,16-10 6,-1-2 0,-1-3-1,27-17-5,-42 24 4,0 2 0,20-7-4,-17 8 4,0-2 0,4-4-4,-8 1 7,-23 13-5,0 0 1,0 0-1,1 1 1,0 0-1,0 1 0,0 0 1,0 0-1,0 1 1,0 0-1,2 0-2,15-2 0,26-2 1,-48 6 0,0 0-1,1 0 0,-1 0 1,0 1-1,1-1 0,-1 1 1,0 0-1,1 0 0,-1 0 1,0 0-1,0 0 0,2 2 0,-4-2 0,0 1 0,-1-1-1,1 1 1,0-1 0,-1 1 0,1 0-1,-1-1 1,1 1 0,-1 0-1,1 0 1,-1-1 0,0 1-1,0 0 1,0-1 0,0 1-1,-1 0 1,1 0 0,0 0 0,-1 5 1,1-1 1,1 7-1,-1-1 0,0 1 1,-1-1-1,-1 0 0,0 1 1,-1-1-1,0 0 0,0 0 1,-2 0-2,-4 9-2,-1-2 0,-1 0-1,-1 0 1,0-1 0,-1 0 0,-16 15 2,-1-2 10,-1-1 0,-2-2 0,-4 2-10,11-10 0,5-5 0,1 1 0,1 0 0,0 2 0,-10 12 0,7-5 0,-2-2 0,-11 9 0,8-8 0,-19 22 0,0 0 8,-2-2 0,-1-2 0,-27 15-8,-41 36 8,51-37-5,16-11 4,-2-3 0,-2-1 0,-1-4 0,-8 2-7,-66 36 17,104-57-23,0 0 1,-3 6 5,-19 14-13,-26 10 9,-1-3 0,-3-4 0,-36 13 4,62-30 11,-286 145 31,255-131-23,-1-3 0,-59 14-19,-15 6 16,-251 97-12,232-91 34,124-44-7,-97 24 60,41-13-34,-533 165 19,378-128-51,-55 16-9,274-67-7,-1-3 0,-1-1 0,0-2 0,0-2 0,-1-2 0,1-2 0,-1-3 0,1-1 0,-20-5-9,64 7 1,-1 0 0,1-1 0,-1 1 0,1-1 0,-1 0 0,1 0 0,0 0 0,-1 0 0,1 0 0,0 0 0,0-1 0,0 1 0,0-1 0,0 0 0,0 1 0,0-1 0,0 0 0,1 0 0,-1-1-1,0 0-1,0 0 1,1-1 0,0 1-1,-1 0 1,1-1 0,1 1-1,-1-1 1,0 1 0,1-1-1,0 1 1,0-1 0,0-2 0,1-7-10,1 0 1,1 0 0,0 0 0,1 0 0,0 1-1,1 0 1,1-2 9,31-60-58,29-41 58,-52 91-5,19-26-7,2 2 0,32-34 12,28-36-16,1-23 15,27-38 1,-12 36 8,5 6 0,7 4 0,80-64-8,-135 140-7,-34 30 15,-2-1-1,0-2 1,22-28-8,-44 47 3,0 1 0,1-1 0,1 2 0,10-8-3,12-10-11,-32 26 12,0-1-1,-1 1 1,1-1-1,0 1 1,0 0-1,1 0 1,-1 0-1,0 0 0,0 0 1,0 0-1,1 1 1,-1-1-1,0 1 1,1-1-1,1 1 0,-5 0 0,-2 0-4,0 0 0,0 0 1,0 1-1,0-1 0,0 1 0,0 0 0,0-1 1,0 1-1,0 1 0,1-1 0,-1 0 1,0 1-1,1-1 0,-1 1 0,1 0 0,0 0 1,-1 0-1,1 0 0,-1 1 4,-70 69-46,24-21-49,-22 14 95,-98 59-40,-3 3 13,155-113 22,-187 160-56,148-122 50,3 2 0,-23 32 11,-146 203-1,204-264 0,1 0 0,2 1 0,0 1 0,2 0 1,0 1-1,3 1 0,0-1 0,-5 29 1,14-54-1,0 0 1,1 0-1,0 0 1,-1 0-1,1 1 0,0-1 1,0 0-1,1 0 1,-1 0-1,1 0 0,-1 0 1,1 0-1,1 1 1,-1-3 0,0 1-1,0 0 1,0 0-1,0-1 1,1 1-1,-1-1 1,1 1 0,-1-1-1,1 0 1,-1 0-1,1 1 1,0-1-1,0 0 1,0 0-1,-1-1 1,1 1 0,0 0-1,1 0 1,95 19 8,-97-20 0,-1 0 1,0 0 5,0 0-8,0 0-7,0 0 12,-3 14 13,-5 1-27,0-1 0,-1 0 1,-1-1-1,-1 2 3,-4 6-3,5-6 2,1 0-1,0 1 1,2 0-1,0 1 0,-4 13 2,8-23 1,1-1-5,0-1 0,0 1 0,1 0 0,-1 0 0,1 0 0,0 0 0,1 4 4,0-8-3,0 0 0,1 0 1,-1 0-1,1 0 0,-1 0 0,1 0 1,0-1-1,0 1 0,0 0 0,0 0 1,0-1-1,0 1 0,0-1 1,0 1-1,1-1 0,-1 0 0,1 1 1,-1-1-1,1 0 0,-1 0 0,1 0 1,0 0-1,-1 0 0,1 0 0,0-1 1,0 1 2,8 3-15,0-2 0,-1 1 0,1-1 1,0 0-1,0-1 0,0 0 0,0-1 1,1 0-1,-1-1 0,0 0 0,0 0 1,0-1-1,-1-1 0,6-1 15,24-9-33,0-1 0,34-19 33,-58 26 1,28-12-5,47-24-5,2 5-1,34-7 10,410-143 15,-463 165-12,1 2 0,1 4 0,13 1-3,77-17 8,-147 29-5,292-76 3,-232 60 0,30-2-6,48-11 9,-78 13-5,4 0-2,-1-3-1,-2-4 0,6-6-1,29-15 8,109-29-8,-67 21 37,-4-6 1,16-16-38,-39 19 29,10-8 10,0-6-39,28-13 9,-103 56 4,0-3 1,-3-3-1,49-36-13,80-92 69,-77 65-18,-108 95-48,21-18 21,-1-1-1,14-18-23,-33 34 14,0 0-1,-1 0 0,0-1 1,0 1-1,-1-1 1,0 0-1,0 0 0,-1 0 1,0-1-1,0 1 0,-1-1 1,1-6-14,-3 9 24,0-1 1,-1 1-1,0-1 1,0 1-1,-1 0 1,1-1 0,-1 1-1,-1 0 1,1 0-1,-1 0 1,0 1-1,0-1 1,-1 1-1,0-1 1,0 1-1,-1-1-24,-7-7 44,1 0 0,-1 1-1,-1 1 1,0 0 0,-10-6-44,0 3-8,0 1 1,-1 1-1,-1 1 1,0 2 0,-1 0-1,0 1 1,0 2 0,-8-1 7,-55-6-7,-75-1 7,112 11 4,-107-7-269,0 7-1,1 6 1,-143 24 265,-54 25-3302,248-37 2551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16:13:28.1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297 491 4897,'-6'-6'82,"0"1"0,1-2 0,0 1 0,0 0 0,1-1-1,-1 0 1,1 0 0,1 0 0,0-1 0,0 1 0,0-1 0,1 0 0,0 0 0,0 0-1,1 0 1,0 0 0,0 0 0,1 0 0,0 0 0,1 0 0,0 0 0,0-1-82,1-14 10,-2 1 0,-1-15-10,0 23 161,0 0-1,1 0 1,1 0-1,0-1 1,1 1-1,0 1 1,5-13-161,-6 21 99,1 0-1,0 1 1,1 0 0,-1-1 0,1 1-1,0 0 1,0 0 0,0 1-1,0-1 1,0 1 0,1-1-1,0 1 1,0 0 0,0 0 0,0 1-1,0-1 1,1 1 0,-1 0-1,0 0 1,1 0 0,0 1 0,0-1-1,-1 1 1,1 1 0,0-1-1,0 0 1,4 1-99,4 0 40,-1 1-1,0 0 1,0 1-1,0 0 1,0 1-1,0 0 1,0 1 0,-1 1-1,1 0 1,5 3-40,142 83 10,2 2 21,-111-67-12,82 42 1028,107 76-1047,-129-64 378,-2 4 1,-5 5 0,77 87-379,-122-115 35,25 30 342,5-4 0,33 21-377,-46-45 801,51 55-801,-88-78 233,-2 2 1,-2 1-1,28 46-233,-59-84 100,-2-4-68,0-1 0,0 1 0,-1 0 0,1 0-1,0 0 1,-1 0 0,1 0 0,-1 0 0,1 0 0,-1 0-1,1 0 1,-1 1 0,0-1 0,0 0 0,0 0-1,1 0 1,-1 0 0,0 1-32,-11-8 1901,4 1-1858,-13-7 27,-1 0-1,-1 1 1,0 1 0,0 1 0,-5 0-70,-210-81 307,177 64-107,2-3 1,-50-33-201,-37-42 360,-1 0-100,-229-121-88,7 5-94,256 147-37,4-6-1,-17-21-40,118 94 1,-98-84 49,3-4 0,-21-34-50,95 98 2,6 6-17,0-2 1,2 0 0,-8-14 14,21 30-23,-3-6-2,10 16 22,0-1 0,-1 1 0,1 0 0,0 0 0,0-1 0,0 1 0,0 0 0,-1 0 0,1-1-1,0 1 1,0 0 0,0 0 0,0-1 0,0 1 0,0 0 0,0-1 0,0 1 0,0 0 0,0-1-1,0 1 1,0 0 0,0 0 0,0-1 0,0 1 0,0 0 0,1-1 0,-1 1 0,0 0 0,0 0-1,0-1 1,0 1 0,0 0 0,1 0 0,-1-1 0,0 1 0,0 0 0,0 0 0,1 0 0,-1-1 3,1 1-15,0-1 1,1 1 0,-1 0 0,0-1-1,0 1 1,1 0 0,-1 0 0,0-1 0,1 1-1,-1 0 1,0 0 0,1 1 0,-1-1-1,0 0 1,0 0 0,1 1 0,-1-1 0,0 0-1,0 1 1,1-1 0,-1 1 14,10 2-35,114 45-66,-27-9 51,-18-11 32,15 5-5,-1 5-1,48 28 24,25 32-21,17 21 21,-70-44-3,-43-28 2,-2 3 0,-3 2 0,-1 4 0,-3 2 0,-3 3-1,-1 5 2,1 9 32,-3 3-1,43 82-31,-74-122 27,1-1-1,2-1 0,2-1 1,24 21-27,-34-35 21,-16-17-15,0 0 0,0 0-1,1-1 1,-1 1 0,1-1 0,0 0 0,-1-1 0,2 1 0,-1-1 0,1 0-6,-5-1 3,-1-1 0,1 0 0,-1 0 0,1 0 0,-1 0 0,0 0 0,1 0 0,-1 0 0,1 0 0,-1 0 0,1 0 0,-1 0 0,0 0 0,1 0 0,-1 0 0,1 0 0,-1 0 0,1 0 0,-1-1 0,0 1 1,1 0-1,-1 0 0,1 0 0,-1-1 0,0 1 0,1 0 0,-1-1 0,0 1 0,1 0 0,-1-1 0,0 1 0,0 0 0,1-1 0,-1 1 0,0 0 0,0-1 0,0 1 0,0-1 0,1 1 0,-1 0 0,0-1 0,0 1 1,0-1-1,0 1 0,0-1 0,0 1 0,0-1 0,0 1 0,0 0 0,0-1 0,0 1 0,0-1 0,-1 1 0,1-1 0,0 1 0,0 0 0,0-1-3,-1-1 19,1-1 0,-1 1 0,0-1 0,1 1 0,-1 0 0,0-1 0,0 1 1,-1 0-1,1 0 0,-2-2-19,-15-12 143,-2 0 0,0 1 0,-1 2 0,-13-7-143,-22-15 197,-9-13 279,-46-45-476,66 52 125,-2 3 1,-1 2-1,-50-29-125,-5 15 274,-2 5 0,-104-30-274,68 26 155,30 9-26,-134-50 601,-36-28-730,267 112 2,3 2-12,0-1 0,1 0 1,0-1-1,0 0 0,1 0 0,-1-1 0,2 0 0,-1-1 0,0-1 10,8 9-5,0-1 0,0 0-1,1 1 1,-1-1 0,1 0-1,-1 1 1,0-1 0,1 0-1,-1 0 1,1 1 0,0-1-1,-1 0 1,1 0-1,0 0 1,-1 0 0,1 0-1,0 0 1,0 0 0,0 0-1,0 1 1,0-1 0,0 0-1,0 0 1,0 0 0,0 0-1,0 0 1,1 0 0,-1 0-1,0 0 1,1 0 0,-1 1-1,0-1 1,1 0 0,-1 0-1,1 0 1,-1 1 0,1-1-1,0 0 1,-1 1 0,1-1-1,0 0 1,-1 1 0,1-1-1,0 1 1,0-1 0,0 1-1,-1-1 1,1 1 0,0 0 5,4-2-22,-1 1 1,1 0 0,0-1 0,-1 2 0,1-1 0,0 1-1,-1-1 1,1 1 0,2 1 21,35 4-53,0 3 0,-1 1 0,0 1 0,-1 3 0,0 1 0,-1 2 0,17 11 53,68 40-140,65 48 140,-186-113-1,27 17-2,92 59-4,4-6 0,18 3 7,-26-23 3,95 47 8,-170-77-11,321 161 35,-334-168-63,20 8-461,0-2-1,39 11 490,-86-31-72,0 0-1,0 0 0,0-1 1,1 1-1,-1-1 1,0 0-1,0 1 0,0-1 1,3-1 72,-5 1-22,0-1 0,0 1 1,0-1-1,-1 1 0,1-1 0,0 0 1,-1 1-1,1-1 0,0 0 1,-1 0-1,1 1 0,-1-1 1,1 0-1,-1 0 0,1 0 0,-1 0 1,0 0-1,1 0 0,-1 1 1,0-1-1,0 0 0,0 0 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16:13:46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3497 4569 5881,'-12'33'1797,"-14"23"-1797,26-55 28,-1 0 0,1 0 0,-1 0 1,1 0-1,-1 0 0,1 0 1,-1-1-1,0 1 0,1 0 0,-1 0 1,0-1-1,1 1 0,-1-1 0,0 1 1,0-1-1,0 1 0,0-1 0,0 1 1,0-1-1,0 0 0,0 1 1,0-1-1,0 0 0,0 0 0,0 0 1,0 0-1,0 1 0,0-2 0,0 1 1,0 0-29,-1 0 50,0-1 1,0 0 0,-1 0 0,1 0 0,0-1-1,0 1 1,0 0 0,0-1 0,0 0-51,-4-3 234,-19-11 1276,-19-17-1510,27 19 557,-1 1 1,0 1-1,-1 0 0,-4-1-557,-32-16 1087,1-3-1,-39-31-1086,35 22 530,-62-31-530,33 31 526,-2 4 0,-8 2-526,37 13 179,-17-11 237,2-3 0,-59-39-416,107 59 51,-61-36 49,3-4-1,-42-38-99,71 47 29,1-2 1,3-3-1,-42-54-29,52 48 35,3-1 1,2-2-1,2-3-35,-40-68 46,-32-51 21,-59-93 273,29 64-130,10-6 1,-45-115-211,-27-33 367,68 132-180,-94-163 137,192 333-323,2 0 1,3-2 0,4-1-1,-11-47-1,30 91-2,0 0 0,2 0 0,1 0 0,1 0 0,0 0-1,2-1 1,1 1 0,1 0 0,0 0 0,8-21 2,1-3-5,-5 22 8,0 0-1,4-7-2,-8 25-4,0 0 0,0 1 0,1-1-1,0 1 1,0 0 0,1 0 0,0 0 0,0 0 0,5-4 4,11-7-59,0 1-1,0 0 1,18-8 59,-27 18-9,-1 1 0,1-1-1,0 2 1,1 0 0,-1 0-1,1 1 1,0 1 0,8-1 9,103-2-36,1 6 0,-1 5 1,96 18 35,-144-15-64,-1-1 42,0 4 0,6 5 22,108 36-23,-77-20 33,1-4 0,7-5-10,-30-10 12,153 27 8,107 25 13,-224-46-20,0-5-1,26-5-12,-15 0 7,40 12 27,12 9-34,-91-14 19,18 6 8,90 31-27,108 49 37,-302-99-35,49 15 18,1-3 1,0-2-1,31 1-20,188 10 50,-203-19-42,8 1-5,15 1 27,84-3-30,-110-7 11,0 0 7,0-2 0,0-4-1,9-5-17,192-37 43,-210 42-34,0 3 1,0 3-1,18 3-9,85 1 49,159-20-49,-321 17 0,106-3 28,55 7-28,-49 0 19,86 8 19,-1 8 0,-2 9 1,20 13-39,-197-36 11,16 4 22,-1-3 0,30 1-33,17-2 35,75 16-35,-123-16 3,-19-3 3,0 1 0,-1 1 0,1 1 0,-1 1 1,0 0-1,14 7-6,19 13 24,4 2 46,4 5-70,-51-26 6,0 0 0,0 0 0,-1 1 0,0 0 0,0 0 0,-1 1 0,0 0 0,0 1-6,9 15 41,0 1 1,3 11-42,-11-17 40,-1 0 0,0 1-1,-2 0 1,0 0 0,-2 0 0,2 20-40,-2-4 14,-1 1-1,-2-1 1,-1 1 0,-2-1-1,-2 0 1,-1 0 0,-2-1 0,-1 0-1,-2 0 1,-8 14-14,-88 183-32,51-117 129,-37 115-97,84-207 2,-1-1 0,-1 0 0,-1-1 0,0 0 0,-6 4-2,-26 36-5,-7 1 5,16-21-3,3 0 0,1 2 0,-2 10 3,-19 49 8,2 12-8,-22 43 7,-103 178 10,104-198-10,1-2 10,45-94-2,-1-1 0,-2-2-1,-1 0 1,-3-2 0,-24 22-15,24-30 21,-1-3 0,-2 0 0,-1-2-1,0-2 1,-2-1 0,-19 6-21,-55 30 30,41-20-2,-51 17-28,-341 103 88,422-144-81,-425 144 58,415-140-21,0-1 0,-2-3 0,0-2 0,0-2 0,-5-3-44,-64 3 393,-82-6-393,57-8 92,0-7-1,1-5 1,-93-26-92,140 24 54,-74-3-54,-102 3 35,98 0-6,34 2 30,22 1 12,72 9-30,-1 1-1,-27 1-40,47 5 30,0-1 0,-1-1 0,1-2 0,-7-3-30,-124-26 139,-74-19-40,161 33-83,2-3 0,1-3 1,-23-14-17,12-6 5,2-4 0,2-3 0,-30-28-5,48 35 1,-13-13-3,3-5-1,1-3 3,14 14-2,-78-84 2,-2-14 0,-50-53 79,149 167-67,-124-135-3,114 117-22,2-2 0,-9-18 13,-16-29-13,-70-112-21,107 159 30,1-2 1,4-2-1,2 0 0,2-2 1,4-1-1,2 0 1,0-14 3,9 36-9,-1 1 1,-3 0 0,-1 1 0,-2 0-1,-7-11 9,-17-30 9,-13-26-30,-26-79 21,57 126 16,-11-33-9,3-4-7,-19-62-61,20 72 15,4-2 1,3-9 45,12 46-34,2 0 0,3-1 1,2 0-1,2 0 0,3 0 0,8-46 34,-9 87-21,1-1-1,0 2 1,0-1-1,1 0 1,1 1-1,0-1 1,0 1-1,1 0 1,0 1-1,3-3 22,-3 5-44,0 0 0,0 1 0,1-1 0,0 1 0,0 1 0,1 0 0,0 0 0,0 0-1,0 1 1,0 0 0,1 0 0,8-1 44,15-3-46,1 3-1,0 0 1,0 2 0,0 2-1,2 1 47,-22-1-7,7 2-9,-1 0 0,1 1 0,0 1 0,-1 0 0,1 2 0,3 1 16,34 14-44,20 11 44,-23-9 10,33 8-10,-39-18-5,1-2 1,1-3-1,35 2 5,155-2-50,-184-6 36,169 1 34,497 14-25,-378 17-7,-173-14 0,166 32 15,-188-25 2,1-6-1,25-5-4,277-17 11,-88-2-13,380 6 6,-555-7 8,130-22-12,-227 19 16,0 5 1,0 3-1,62 10-16,26 12-14,66 21 14,195 31 1,-135-25 29,-252-37-30,-1 2 0,26 12 0,23 6 8,93 29 26,-73-21-6,123 22-28,-58-19 11,-143-33 13,19 0-24,-18-2 7,18 5-7,-39-6-2,97 28 24,-101-28-5,1 1 0,-2 1 1,1 1-1,13 9-17,-28-15 1,-1-1-1,1 1 1,-1 0 0,0 0 0,0 1-1,0-1 1,-1 1 0,1 0 0,-1 0-1,-1 0 1,1 0 0,0 0 0,-1 1-1,0-1 1,-1 1 0,1 0 0,-1-1-1,0 1 1,0 0 0,-1 0 0,0 1-1,0 5-7,0-1 1,-1 0 0,-1 1-1,0-1 1,0 0-1,-1 0 1,-1 0 0,0 0-1,0-1 1,-4 6 6,-12 23-38,-3-1 1,-1-2-1,-1 0 0,-30 31 38,-116 143-154,6 12 154,43-40-22,72-103 38,-3-2 0,-51 56-16,18-45 1,-15 7-1,15-15 3,-21 31-3,81-83 2,-26 30 2,3 2 0,-3 10-4,13-10 0,18-25 2,-2-1-1,-1-1 1,-2-1 0,-1-1 0,-18 15-2,-191 150 24,177-146-14,-132 115-7,145-120-5,1 2 0,-33 46 2,53-62 14,0-2 0,-2-1 1,-2-1-1,0-1 0,-16 10-14,-13 4 12,-2-2 0,-35 15-12,-2 3-2,40-22 12,-18 5-10,-167 84 67,194-98-50,7-5 43,-2-1-1,-1-2 1,-8 0-60,-134 32 231,134-36-182,-33 7-20,0-4-1,0-4 1,-1-4 0,-1-3 0,-1-4-29,-457-29 281,478 23-731,0-3 0,1-2 0,0-3 0,-12-7 450,-37-22-3753,-4-4 1671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16:05:16.893"/>
    </inkml:context>
    <inkml:brush xml:id="br0">
      <inkml:brushProperty name="width" value="0.05" units="cm"/>
      <inkml:brushProperty name="height" value="0.05" units="cm"/>
      <inkml:brushProperty name="color" value="#C00000"/>
    </inkml:brush>
  </inkml:definitions>
  <inkml:trace contextRef="#ctx0" brushRef="#br0">144 410 4633,'60'-20'2360,"-60"20"-2316,0 0 0,1 0-1,-1 0 1,0 0 0,0 0-1,1 0 1,-1 0 0,0-1-1,0 1 1,1 0 0,-1 0-1,0 0 1,0-1 0,1 1-1,-1 0 1,0 0 0,0 0-1,0-1 1,0 1 0,1 0-1,-1 0 1,0-1 0,0 1-1,0 0 1,0-1-1,0 1 1,0 0 0,0 0-1,0-1 1,0 1 0,0 0-1,0-1 1,0 1 0,0 0-1,0-1 1,0 1 0,0 0-1,0 0 1,0-1 0,0 1-1,0 0 1,0-1 0,-1 1-1,1 0-43,-9-10 525,5 6-385,3 2-128,0 0 0,0-1 0,1 1 0,-1 0 0,1-1 0,0 1 0,-1-1 0,1 1 0,0-1 0,0 1 0,1-1 0,-1 1 0,0 0-1,1-1 1,0 1 0,-1-1 0,1 0-12,0 1 43,0-1 0,0 0 0,-1 0 0,1-1 0,-1 1 0,0 0 0,0 0-1,0 0 1,0 0 0,0 0 0,-1 0-43,1 3 14,0 0 0,0 0 0,0 0 0,0 0 0,0 0 0,0 0 0,0 0 0,0 0 0,0 0 0,0 0 0,-1 0 0,1 0 0,0 0 0,0 0 0,0 0 0,0 0 0,0 0 0,0 0 0,0 0 0,0 0 0,0 0 0,0 0 0,0 0 0,0 0 0,0 0 0,0 0 0,-1 0 0,1 0 0,0 0 0,0 0 0,0 0 0,0 0 0,0 0 0,0 0 0,0 0 0,0 0 0,0 0 0,0 0 0,0 0 0,0 0 0,0 0 0,0 0 0,0 0 0,0 0 0,-1 0 0,1 0 0,0 0 0,0 0 0,0 0 0,0 0 0,0-1 0,0 1 0,0 0 0,0 0 0,0 0 0,0 0 0,0 0 0,0 0 0,0 0 0,0 0 0,0 0 0,0 0 0,0 0 0,0 0 0,0 0 0,0-1 0,0 1 0,0 0 0,0 0 0,0 0-14,-2 8 972,-1 11-315,-6 83 287,8-94-827,0 1-1,0-1 1,-1 1-1,0-1 1,-3 5-117,5-11 19,-1-1 0,1 1-1,-1 0 1,0-1 0,1 0 0,-1 1 0,0-1-1,0 1 1,0-1 0,0 0 0,0 0 0,0 0-1,-1 1 1,1-1 0,0 0 0,0-1 0,-1 1-1,1 0 1,-1 0 0,1 0 0,-1-1 0,1 1-1,-1-1 1,1 1 0,-1-1 0,0 0 0,1 0 0,-2 1-19,1-2 6,0 1 0,0 0 0,1-1 0,-1 1 1,0-1-1,1 0 0,-1 0 0,1 1 1,-1-1-1,0 0 0,1 0 0,0 0 0,-1-1 1,1 1-1,0 0 0,-1-1 0,1 1 1,0-1-7,-21-33 23,16 24-16,-8-15 1,1-1 0,1 0-1,1-1 1,1 0-8,6 14 2,1 1 0,0-1 0,1 0 0,0-1 0,1 1 0,0 0 0,1 0 1,1 0-1,2-10-2,-3 20 1,1-1 1,0 1-1,1 0 1,-1-1-1,1 1 1,-1 0-1,1 0 1,0 0-1,1 0 1,-1 0-1,1 1 1,1-3-3,-1 4 3,-1 0 0,1 0-1,-1 0 1,1 0 0,0 1-1,0-1 1,0 1-1,0-1 1,0 1 0,0 0-1,0 0 1,0 1-1,1-1 1,-1 0 0,0 1-1,0 0 1,2 0-2,8 0 6,-1 1 1,0 0-1,0 1 0,0 1 1,0 0-1,0 0 1,3 2-7,18 9 50,27 14-50,-50-23 34,-1 0 1,1 1 0,-1 0 0,0 1 0,2 2-35,-8-7 36,-1 1 0,1 0 0,0-1 1,-1 1-1,0 0 0,0 0 1,0 1-1,0-1 0,0 0 0,-1 1 1,1-1-1,-1 1 0,0-1 1,0 1-1,0 0 0,-1-1 0,1 1-36,-1-2 14,0 0 0,0 0 0,-1-1 0,1 1 1,0 0-1,-1-1 0,0 1 0,1-1 0,-1 1 0,0-1 0,1 1 0,-1-1 0,0 1 0,0-1 0,0 1 0,0-1 0,-1 0 0,1 0 0,0 0 0,-1 0 0,1 0 0,0 0 0,-1 0 0,1 0 0,-1 0 0,1 0 0,-1-1 0,-1 1-14,-3 1 19,1 0 0,-1-1 0,0 0 1,0 0-1,1 0 0,-1-1 0,-5 1-19,-2-3 11,0 1 0,-1-1-1,1-1 1,1-1-1,-1 0 1,0 0 0,1-1-1,-8-5-10,-5-3 24,1-1 0,1-1-1,-14-12-23,43 31 103,-6-4-96,0 1-1,0-1 1,0 0 0,1 0 0,-1 0-1,0 1 1,0-1 0,0 0 0,0 0 0,0 0-1,0 0 1,1 0 0,-1 1 0,0-1-1,0 0 1,0 0 0,1 0 0,-1 0-1,0 0 1,0 0 0,0 0 0,1 0-1,-1 0 1,0 0 0,0 0 0,0 0-1,1 0 1,-1 0 0,0 0 0,0 0-1,0 0 1,1 0 0,-1 0 0,0 0-1,0 0 1,0 0 0,1 0 0,-1 0-1,0 0 1,0 0 0,0 0 0,0-1-1,1 1 1,-1 0 0,0 0 0,0 0-1,0 0 1,0 0 0,0-1 0,0 1-1,1 0 1,-1 0 0,0 0 0,0-1-1,0 1 1,0 0 0,0 0 0,0 0-1,0-1 1,0 1 0,0 0 0,0 0-1,0 0-6,-1-6 6,0 0 0,-1 0 0,0 0 0,0 0 0,0 1 0,-1-1 0,0 1 0,0 0-1,0-1 1,-1 1 0,-3-3-6,-10-17 6,16 23-6,-1-1 1,1 1-1,0-1 0,0 1 0,0-1 1,0 0-1,0 1 0,1-1 0,-1 0 0,1 0 1,0 1-1,0-1 0,0 0 0,0 0 1,0 0-1,1-1 0,-1 2 0,1 1 0,-1-1 0,1 1 1,0-1-1,0 1 0,0 0 0,0-1 0,0 1 0,0 0 1,0 0-1,0 0 0,1 0 0,-1 0 0,0 0 1,1 0-1,-1 0 0,1 0 0,-1 0 0,1 1 0,-1-1 0,5-1 1,0 1-1,0 0 0,0 0 1,0 0-1,0 0 0,0 1 0,0 0 1,0 0-1,0 1 0,0 0 1,3 1-1,4 1 0,1 1 0,-1 1 1,0 0-1,0 1 0,-1 0 0,0 1 1,11 8-1,-15-10 0,0 2 1,-1-1-1,1 0 1,-2 1-1,1 1 1,-1-1 0,0 1-1,0 0 1,-1 0-1,0 1 1,1 4-1,-5-10 7,1 0 1,-1 0 0,0 1-1,0-1 1,0 0 0,-1 1-1,1-1 1,-1 1-1,0-1 1,0 0 0,0 1-1,-1-1 1,1 1 0,-1-1-1,0 1 1,1-1 0,-1 0-1,-1 0 1,1 1 0,-2 1-8,2-4 12,0 1 1,0-1 0,0 0 0,0 1 0,0-1-1,-1 0 1,1 0 0,0 0 0,-1 0-1,1 0 1,-1 0 0,1 0 0,-1-1 0,0 1-1,1-1 1,-1 1 0,0-1-13,-1 1 16,0-1 0,1 0 0,-1 0 1,0 0-1,0 0 0,0 0 0,0-1 0,1 1 0,-1-1 0,0 0 1,1 0-1,-1 0 0,-1-1-16,-11-5 29,1-2 0,0 1 0,0-2 1,1 1-1,-6-8-29,-18-17 31,-6-10-31,42 43 3,-10-13 22,11 14-24,0 0 0,0 1 0,1-1-1,-1 0 1,0 0 0,0 0 0,0 0-1,1 0 1,-1 0 0,0 0 0,0 0-1,0 0 1,1 1 0,-1-1-1,0 0 1,0 0 0,1 0 0,-1 0-1,0 0 1,0 0 0,0 0 0,1-1-1,-1 1 1,0 0 0,0 0-1,1 0 1,-1 0 0,0 0 0,0 0-1,0 0 1,1 0 0,-1-1 0,0 1-1,0 0 1,0 0 0,0 0 0,1 0-1,-1 0 1,0-1 0,0 1-1,0 0 1,0 0 0,0 0 0,0-1-1,0 1 1,1 0 0,-1 0 0,0-1-1,0 1 1,0 0 0,0 0-1,0 0 1,0-1 0,0 1 0,0 0-1,0 0 1,0-1 0,0 1 0,0 0-1,0 0 1,-1 0 0,1-1 0,0 1-1,0 0 1,0 0 0,0-1-1,0 1 1,0 0 0,-1 0-1,12 2 0,0 1-1,0 0 1,0 1 0,-1 0 0,0 1 0,1 0-1,-2 0 1,1 1 0,-1 1 0,0-1 0,0 1-1,-1 1 1,2 1 0,-8-6 2,-1 0 0,1 0 1,-1 0-1,1 0 0,-1 0 0,0 0 0,0 0 0,-1 1 0,1-1 0,-1 0 0,1 0 0,-1 1 0,0-1 1,0 0-1,-1 1-2,1-3-3,0 0 0,0 1 0,0-1 0,-1 0 0,1 1 0,0-1 0,-1 0 0,1 0 0,-1 1 0,1-1 0,-1 0 0,0 0 1,0 0-1,1 0 0,-1 0 0,0 0 0,0 0 0,0 0 0,0 0 0,0 0 0,0 0 0,-1-1 0,1 1 0,0-1 0,0 1 0,0 0 0,-1-1 1,1 0-1,0 1 0,-1-1 0,1 0 0,0 0 0,0 1 0,-1-1 0,1 0 0,0-1 0,-1 1 0,0 0 3,-3-1-124,0-1 0,0 1 0,0-1-1,1 0 1,-1 0 0,1 0 0,-1-1-1,1 0 1,0 0 0,0 0 0,0 0 0,0-1-1,1 1 1,-1-1 124,-34-34-647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16:05:18.123"/>
    </inkml:context>
    <inkml:brush xml:id="br0">
      <inkml:brushProperty name="width" value="0.05" units="cm"/>
      <inkml:brushProperty name="height" value="0.05" units="cm"/>
      <inkml:brushProperty name="color" value="#C00000"/>
    </inkml:brush>
  </inkml:definitions>
  <inkml:trace contextRef="#ctx0" brushRef="#br0">234 27 5617,'-48'30'1323,"48"-30"-1324,-1 0 0,1 1-1,-1-1 1,1 0 0,0 0-1,-1 1 1,1-1 0,-1 0 0,1 0-1,-1 0 1,1 1 0,-1-1-1,1 0 1,0 0 0,-1 0 0,1 0-1,-1 0 1,1 0 0,-1 0 0,1 0-1,-1 0 1,1 0 0,-1 0-1,1-1 1,-1 1 0,1 0 0,-1 0-1,1 0 1,0-1 0,-1 1-1,1 0 1,-1 0 0,1-1 0,0 1-1,-1 0 1,1-1 0,0 1-1,-1 0 1,1-1 0,0 1 0,-1-1-1,1 1 1,0-1 0,0 1-1,0 0 1,-1-1 0,1 1 0,0-1-1,0 1 1,0-1 1,0 1-109,0 0 0,0-1 0,0 1 0,0 0 0,0-1 0,0 1 0,-1 0-1,1-1 1,0 1 0,0 0 0,0 0 0,0-1 0,-1 1 0,1 0 0,0-1 0,0 1 0,-1 0 0,1 0 0,0 0 0,0-1-1,-1 1 1,1 0 0,0 0 0,0 0 0,-1 0 0,1 0 0,0-1 0,-1 1 0,1 0 109,0 0 104,0 0 1031,0 0 330,0 0-116,0 0-320,0 4 17,28 101 517,-27-102-1516,-1-1 0,0 0 0,1 0 0,-1 0 0,0 1 1,0-1-1,0 0 0,-1 0 0,1 0 0,0 1 0,-1-1 0,0 0 0,1 0 1,-1 0-1,0 0 0,0 0 0,0 0 0,0 0 0,-1 0 0,1 0 0,0-1 1,-1 1-1,0 0-47,1-1 7,0 0 0,-1 0 0,1 0 0,-1-1 1,1 1-1,-1 0 0,1-1 0,-1 1 0,1-1 0,-1 1 1,1-1-1,-1 0 0,0 0 0,1 0 0,-1 0 0,1 0 1,-1 0-1,0 0 0,1 0 0,-1 0 0,1-1 0,-1 1 1,0-1-1,1 0 0,-1 1 0,1-1 0,-1 0-7,-3-3 0,0 1-1,1-1 1,0 1-1,0-1 1,0-1-1,0 1 1,1 0 0,0-1-1,0 0 1,0 0-1,0 0 1,1 0-1,0 0 1,0 0-1,0-1 1,0 1-1,0-5 1,1 5 45,0 0 0,0 0 1,1 0-1,0 0 0,0 0 0,0 0 0,0 0 0,1 0 1,-1 0-1,2 0 0,-1 0 0,0 0 0,1 1 0,0-1 0,0 0 1,0 1-1,0 0 0,1-1 0,0 1 0,2-3-45,-3 6 16,-1-1 0,1 1 1,0 0-1,0-1 0,0 1 0,0 0 0,0 0 0,0 0 0,0 0 0,0 1 0,0-1 0,0 0 0,1 1 1,-1 0-1,0-1 0,0 1 0,0 0 0,1 0 0,-1 0 0,0 1 0,0-1 0,1 0 0,-1 1 0,0 0 1,0-1-1,0 1 0,0 0 0,0 0 0,1 1-16,8 3 12,-1 1 0,0 1-1,0 0 1,-1 0 0,1 1-12,-7-5 14,-1-2-9,54 50 297,-52-46-211,1-1 0,-1 1 0,0 1 0,-1-1 0,1 0 0,-1 1 0,0 0 0,-1 0 0,1 0 0,0 2-91,-3-6 45,1 1 0,-1 0 0,0-1 0,0 1 0,0 0 0,0-1 0,0 1 0,0-1 0,-1 1 0,1 0 0,-1-1 0,0 1 0,0-1 0,0 1 0,0-1 0,0 1 0,0-1 0,-1 0 0,1 0 0,-1 0 0,0 0 0,1 0 0,-1 0 0,0 0 0,0 0 0,0 0 0,0-1 0,-1 0 1,1 1-1,0-1 0,-1 0-45,-4 3 34,0-1 0,-1 0 0,1 0 1,0-1-1,-1 0 0,0-1 0,1 1 1,-1-1-1,-7-1-34,0-1-3,0-1 0,1-1-1,-1 0 1,1-1 0,0-1 0,0 0-1,0-1 1,1 0 0,-1-1 0,2-1 0,-1 0-1,-1-2 4,12 9 2,0 0 0,1 0 0,-1 0 0,1 0-1,0-1 1,-1 1 0,1 0 0,0-1 0,0 1-1,-1-1 1,1 1 0,0-1 0,1 1 0,-1-1-1,0 0 1,0 1 0,0-2-2,1 2 1,0 0 0,1 0 1,-1 0-1,0 0 0,0 1 0,0-1 1,0 0-1,1 0 0,-1 0 0,0 0 0,1 1 1,-1-1-1,1 0 0,-1 0 0,1 1 0,-1-1 1,1 0-1,0 1 0,-1-1 0,1 0 1,0 1-1,-1-1 0,1 1 0,0-1-1,4-2 0,1 1 0,-1-1 0,1 1 0,-1 0 0,1 1-1,0-1 1,0 1 0,0 0 0,0 1 0,10-1 3,0 0-1,-1 2 1,1 0 0,0 1-1,-1 0 1,1 1 0,-1 1-1,8 3-2,-22-7 6,-1 0-1,0 0 0,0 0 0,1 0 1,-1 1-1,0-1 0,1 0 0,-1 0 1,0 0-1,0 0 0,1 0 1,-1 0-1,0 1 0,0-1 0,1 0 1,-1 0-1,0 0 0,0 1 0,1-1 1,-1 0-1,0 0 0,0 1 1,0-1-1,0 0 0,0 0 0,1 1 1,-1-1-1,0 0 0,0 1 0,0-1 1,0 0-1,0 0 0,0 1 1,0-1-1,0 0 0,0 1 0,0-1 1,0 0-1,0 1 0,0-1 0,0 0 1,0 0-1,0 1 0,-1-1 1,1 0-1,0 0 0,0 1 0,0-1 1,-1 0-6,-9 12 180,10-12-169,-3 3 23,-1-1 1,1 0-1,0 0 1,-1 0-1,1 0 1,-1 0 0,0-1-1,1 1 1,-1-1-1,0 0 1,0 0-1,0-1 1,0 1-1,-3-1-34,4 0 3,1 0-1,-1 0 0,1 0 1,0-1-1,-1 1 1,1-1-1,0 1 0,0-1 1,-1 0-1,1 0 0,0 0 1,0 0-1,0 0 1,0-1-1,0 1 0,0 0 1,0-1-1,1 0 0,-1 1 1,1-1-1,-1 0 0,1 0 1,-1 0-1,1 0 1,-1-1-3,-1-4-1,1 1 0,0-1 0,0 0 1,0 1-1,1-1 0,-1 0 1,2 5 2,0 0-1,0 0 0,0 0 0,0 0 1,0 1-1,0-1 0,1 0 0,-1 0 1,0 0-1,1 1 0,0-1 0,0-1-1,-1 2 1,1 1-1,-1-1 1,1 0-1,-1 1 0,1-1 1,0 1-1,-1-1 1,1 1-1,0-1 0,-1 1 1,1-1-1,0 1 0,0-1 1,-1 1-1,1 0 1,0 0-1,0-1 0,0 1 1,0 0-1,-1 0 1,1 0-1,0 0 0,0 0 1,0 0-1,0 0 1,-1 0-1,1 0 0,7 1 3,-1 1 1,0 0 0,0 0-1,0 0 1,0 1-1,0 0 1,0 1-1,-1-1 1,0 1-1,0 0 1,0 1 0,0 0-1,0-1 1,-1 2-1,0-1 1,0 1-1,-1 0 1,1 0-1,-1 0 1,0 0 0,-1 1-1,0-1 1,0 1-1,0 0 1,-1 0-1,0 0 1,0 3-4,-2-10 1,1 1 0,-1-1 0,0 0 1,0 1-1,0-1 0,0 0 0,0 1 0,0-1 0,0 0 0,1 1 1,-1-1-1,0 0 0,0 1 0,0-1 0,0 0 0,-1 1 1,1-1-1,0 1 0,0-1 0,0 0 0,0 1 0,0-1 1,0 0-1,-1 1 0,1-1 0,0 0 0,0 0 0,0 1 1,-1-1-1,1 0 0,0 1-1,-9-6-99,-9-16-264,13 16 76,1-1 0,1 1-1,-1-1 1,1 0-1,0 0 1,1-1 0,-1 1-1,1-1 1,0 1 0,1-1-1,-1 1 1,1-2 287,4-9-951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16:05:18.959"/>
    </inkml:context>
    <inkml:brush xml:id="br0">
      <inkml:brushProperty name="width" value="0.05" units="cm"/>
      <inkml:brushProperty name="height" value="0.05" units="cm"/>
      <inkml:brushProperty name="color" value="#C00000"/>
    </inkml:brush>
  </inkml:definitions>
  <inkml:trace contextRef="#ctx0" brushRef="#br0">194 34 7786,'1'-3'1727,"-1"4"-741,2 11-524,3 24-583,-2-18 210,-2-11-24,1 1 0,-1-1 0,0 1-1,-1-1 1,0 1 0,0-1 0,-1 1 0,0-1 0,0 1 0,-1-1-1,0 2-64,0-3 118,0-1-1,-1 1 1,0 0-1,0-1 1,0 1-1,0-1 0,-1 0 1,0 0-1,0-1 1,-1 1-1,1-1 0,-1 0 1,0 0-1,0 0 1,0-1-1,0 1 1,-1-1-1,1-1 0,-1 1 1,0-1-1,0 0 1,0 0-1,-6 1-117,9-3 2,0 0-1,0-1 1,0 1 0,0 0-1,0-1 1,0 0-1,0 0 1,0 0 0,0 0-1,1 0 1,-1 0-1,0-1 1,0 0 0,1 1-1,-1-1 1,1 0 0,0 0-1,0 0 1,-1 0-1,1-1 1,1 1 0,-1-1-1,0 1 1,0-1-1,1 1 1,0-1 0,-1 0-1,1-1-1,-3-6-18,0 0 0,1 0 1,0 0-1,1 0 0,0 0 0,0-1 0,1-8 18,0 9-7,1-1 0,1 1-1,0 0 1,1-1 0,0 1 0,0 0-1,1 0 1,0 0 7,-2 7 2,0 0 1,1-1-1,-1 1 0,1 0 0,0 0 1,0 0-1,0 1 0,0-1 1,0 0-1,0 1 0,1-1 0,-1 1 1,1 0-1,0 0 0,0 0 0,0 0 1,0 0-1,0 1 0,0-1 0,0 1 1,0 0-1,1 0 0,-1 0 0,0 0 1,4 0-3,6 1 16,0 0 0,0 1 0,0 1 0,0 0 0,0 0 0,3 2-16,16 6 236,25 10-236,-52-18 84,-1 0 0,1 0 0,-1 0 1,0 1-1,1-1 0,-1 1 0,-1 0 1,3 2-85,-6-5 21,0 0 1,1 1 0,-1-1 0,1 1 0,-1-1-1,0 1 1,0-1 0,1 0 0,-1 1 0,0-1-1,0 1 1,0-1 0,1 1 0,-1-1 0,0 1-1,0 0 1,0-1 0,0 1 0,0-1 0,0 1-1,0-1 1,0 1 0,0-1 0,0 1 0,0-1-1,-1 1 1,1-1-22,-1 1 34,0 0-1,1 0 1,-1 0-1,0 0 1,0 0-1,-1 0 1,1 0-1,0-1 1,0 1 0,0 0-1,0-1 1,-1 1-1,1-1 1,0 1-1,-1-1 1,0 0-34,-8 2 15,0 0-1,0-2 1,-1 1 0,1-1 0,0-1 0,-1 1-1,1-2 1,0 0 0,0 0 0,0 0 0,-5-3-15,0 1 8,0 0 0,-1 1 0,0 1 0,-10 0-8,21 4 206,13 2-140,14 2-80,1 2 0,18 9 14,-40-17 8,0 0 0,0 0 1,0 1-1,0-1 0,0 1 0,0-1 1,0 1-1,0-1 0,0 1 1,0 0-1,-1-1 0,1 1 1,0 0-1,-1 0 0,1-1 1,0 1-1,-1 0 0,1 0 0,-1 0 1,1 1-9,-3 0-966,-4-5-3366,0-3 3018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16:05:19.612"/>
    </inkml:context>
    <inkml:brush xml:id="br0">
      <inkml:brushProperty name="width" value="0.05" units="cm"/>
      <inkml:brushProperty name="height" value="0.05" units="cm"/>
      <inkml:brushProperty name="color" value="#C00000"/>
    </inkml:brush>
  </inkml:definitions>
  <inkml:trace contextRef="#ctx0" brushRef="#br0">229 83 9746,'0'2'223,"0"1"-1,0-1 1,-1 1 0,1 0-1,0-1 1,-1 1 0,0-1 0,0 1-1,1-1 1,-2 1 0,1-1-1,0 0 1,0 1 0,-1-1-1,-1 2-222,2-3 54,-1 0 0,0-1 0,1 1 0,-1 0 0,0-1 0,0 1 0,0-1 0,1 0 0,-1 0 0,0 1-1,0-1 1,0 0 0,0-1 0,0 1 0,1 0 0,-1-1 0,0 1 0,0 0 0,0-1 0,1 0 0,-1 0 0,0 1-1,1-1 1,-2-1-54,1 1-11,-1-1-1,0 1 0,1-1 0,-1 0 0,1 0 1,0 0-1,-1 0 0,1 0 0,0 0 1,0-1-1,0 1 0,1-1 0,-2-1 12,-16-38-821,12 23 487,-3-7 14,11 21 497,8 14 194,-8-7-113,3 16 319,8 23-198,-9-33-322,0 0 0,-1 1-1,-1-1 1,1 0-1,-1 0 1,-1 1 0,0-1-1,0 3-56,0-5 22,-1 0-1,0 0 1,0 0-1,0-1 1,-1 1-1,0 0 1,0-1-1,0 1 1,-1-1-1,0 1 1,0-1-1,0 0 1,-4 3-22,6-6-3,0 0 1,0-1-1,-1 0 1,1 1-1,-1-1 1,1 0-1,-1 0 1,1 0-1,-1 0 1,0 0-1,1 0 1,-1 0-1,0 0 0,0-1 1,1 1-1,-1-1 1,0 1-1,0-1 1,0 0-1,0 0 1,0 0-1,0 0 1,0 0-1,0 0 0,1 0 1,-1-1-1,0 1 1,0-1-1,0 1 1,0-1-1,1 0 1,-1 0-1,0 1 1,1-1-1,-1 0 1,0-1-1,1 1 0,-1 0 1,1 0-1,0-1 1,-1 1-1,1-1 1,0 1-1,0-1 3,-3-3 22,0-1 0,0 0 1,0 0-1,1 0 0,0 0 0,0 0 0,1 0 0,0-1 0,0 0 0,0 1 0,1-1 0,0 0 0,0 0 1,1 0-1,-1 1 0,2-1 0,-1 0 0,1 0 0,0 0 0,0 0 0,1 1 0,0-1 0,0 0-22,-1 6 24,0-1-1,0 1 0,0-1 0,0 1 1,0-1-1,0 1 0,0 0 1,1 0-1,-1 0 0,0-1 0,1 1 1,-1 0-1,0 1 0,1-1 1,0 0-1,-1 0 0,1 1 0,-1-1 1,1 1-1,0-1 0,0 1-23,2-1 31,-1 1-1,0 0 0,1 0 0,-1 1 0,0-1 0,0 1 1,1 0-1,-1-1 0,0 1 0,0 1 0,0-1-30,5 2 27,0 1 0,-1 0 0,0 1-1,0-1 1,0 1 0,-1 1-1,1-1 1,0 3-27,24 27-604,-29-27 373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16:05:22.823"/>
    </inkml:context>
    <inkml:brush xml:id="br0">
      <inkml:brushProperty name="width" value="0.05" units="cm"/>
      <inkml:brushProperty name="height" value="0.05" units="cm"/>
      <inkml:brushProperty name="color" value="#C00000"/>
    </inkml:brush>
  </inkml:definitions>
  <inkml:trace contextRef="#ctx0" brushRef="#br0">168 359 3649,'-36'49'2522,"25"-36"-2249,2 0 0,0 1 1,0-1-1,-1 5-273,8-13 73,-1 0-1,1 0 0,-1-1 1,0 1-1,-1-1 0,1 0 0,-1 0 1,-1 1-73,4-4 40,0-1 1,0 1-1,1 0 1,-1-1-1,0 1 1,0-1 0,0 1-1,0-1 1,0 1-1,0-1 1,-1 0-1,1 1 1,0-1-1,0 0 1,0 0-1,0 0 1,0 0 0,0 0-1,0 0 1,0 0-1,-1 0 1,1-1-1,0 1 1,0 0-1,0-1 1,0 1-1,0-1 1,0 1-1,0-1 1,0 1 0,0-1-1,0 0 1,1 1-1,-1-1 1,0 0-1,0 0 1,1 1-1,-1-1 1,0 0-1,1 0 1,-1 0 0,1 0-1,-1 0-40,-1-2 88,0 0 0,1 1 0,0-1 0,-1 0 0,1 0 0,0 0-1,0 0 1,0 0 0,1 0 0,-1 0 0,1 0 0,0 0 0,-1 0 0,1-1 0,1 1 0,-1-1-88,1-2 53,0 1 1,1-1 0,-1 1 0,1 0-1,1-1 1,-1 1 0,1 0-1,-1 0 1,2 1-54,4-8 34,0 1 0,1 0 1,1 1-1,0 0 0,1 0 0,10-7-34,-19 16 29,1 0 0,-1-1 0,1 1 0,-1 0 0,1 1 0,0-1 0,0 0 0,-1 1 0,1-1-1,0 1 1,0 0 0,-1 0 0,1 0 0,0 0 0,0 1 0,0-1 0,-1 1 0,1-1 0,0 1 0,1 1-29,-2-1 50,0-1 0,0 1 1,0 0-1,0 0 0,0 0 0,0 0 1,-1 0-1,1 0 0,0 0 1,-1 1-1,1-1 0,-1 0 0,0 1 1,1 0-1,-1-1 0,0 1 0,0 0 1,0-1-1,0 1 0,0 0 1,0 0-1,0 0 0,-1 0 0,1 0 1,-1 0-1,1 1-50,-2-2 19,1 0 0,0 0 1,0 0-1,-1 0 0,1-1 1,0 1-1,-1 0 0,1 0 1,-1 0-1,1 0 0,-1-1 0,0 1 1,1 0-1,-1-1 0,0 1 1,1 0-1,-1-1 0,0 1 0,0-1 1,0 1-1,1-1 0,-1 1 1,0-1-1,0 0 0,0 1 0,0-1 1,0 0-1,0 0 0,0 0 1,0 0-1,0 0 0,0 0-19,-2 1 30,0-1 0,-1 0-1,1 1 1,0-2 0,-1 1-1,1 0 1,-1-1 0,-2 0-30,3-1 24,-1 1 0,1-1 0,0 0 0,0 0 0,0 0 0,0 0 0,0-1 0,0 1 0,0-1 0,1 0 0,-1 0 0,1 0-1,0 0 1,0 0 0,0 0 0,0 0 0,1-1 0,-1 1 0,1-1 0,0 1 0,0-1 0,0 0 0,0-1-24,-1-11 61,0 1-1,1 0 0,1 0 1,0-1-1,1-4-60,-1 18 13,0 0 0,1 0 0,-1 1 0,0-1 0,0 0 0,1 0 0,0 0 0,-1 0 0,1 1 0,0-1 0,0 0 0,-1 1 0,1-1 0,1 1 0,-1-1 0,0 1 0,0-1 0,0 1 0,1 0 0,-1-1 0,1 1 0,-1 0 0,1 0-13,1 0 16,0 0 0,0 0-1,0 0 1,0 0 0,0 0-1,0 1 1,0 0 0,1-1 0,-1 1-1,0 0 1,0 1 0,0-1 0,1 1-16,7 1 23,1 1 0,-1 0 0,0 0 0,0 2 0,0-1 1,0 1-1,1 2-23,-6-4 12,-2 0 1,1-1-1,-1 0 1,1 1-1,-1 0 1,0 0-1,0 1 1,0-1-1,-1 1 1,1-1-1,-1 1 1,0 0-1,1 1-12,-4-4 7,0-1-1,0 0 1,0 1-1,1-1 1,-1 0-1,0 0 1,0 1-1,0-1 0,0 0 1,0 1-1,0-1 1,0 0-1,0 1 1,0-1-1,0 1 1,0-1-1,0 0 1,0 1-1,0-1 0,0 0 1,0 1-1,0-1 1,0 0-1,0 1 1,0-1-1,0 0 1,-1 1-1,1-1 0,0 0 1,0 0-1,0 1 1,-1-1-1,1 0 1,0 0-1,0 1 1,-1-1-1,1 0 0,0 0 1,-1 0-1,1 1 1,0-1-1,-1 0 1,1 0-1,0 0 1,-1 0-1,1 0 1,0 0-1,-1 0-6,0 1 25,-1-1 0,1 0 0,-1 0 0,1 0 0,-1 0 0,1 0 1,-1-1-1,1 1 0,0 0 0,-1-1 0,-1 0-25,-4-3 42,-1 0 0,1-1 0,0 0 0,0-1 0,0 1 1,1-1-1,-1 0 0,1-1 0,1 0 0,-4-5-42,-5-8 8,1-1 0,0-1 0,0-4-8,13 25 1,-20-45 15,18 43-13,1-1 0,0 0 0,0 1 0,0-1 0,1 0 0,-1 1 0,1-1 0,0 0 0,0 0 0,0 0 0,1 0-3,-1 3 0,0 1 0,0-1 0,1 0 0,-1 1 0,0-1 0,1 1 0,-1-1 0,0 1 0,1-1 0,-1 1 0,1-1 0,-1 1 0,1-1 0,-1 1 0,1 0 0,-1-1 0,1 1 0,-1 0 0,1-1 0,-1 1 0,1 0 0,0 0 0,-1-1 0,1 1 0,-1 0 0,1 0 1,0 0-1,-1 0 0,1 0 0,0 0 0,-1 0 0,1 0 0,-1 0 0,1 0 0,0 0 0,-1 1 0,1-1 0,0 0 0,-1 0 0,1 1 0,-1-1 0,1 0 0,-1 1 0,1-1 0,-1 0 0,1 1 0,25 16-12,-4 1 13,-2 0-1,0 1 1,13 18-1,-28-31 19,0 0 0,0 1 0,0 0-1,-1 0 1,0 1 0,-1-1 0,1 1 0,-1 0-1,-1 0 1,1 0 0,-2 0 0,1 0 0,-1 0-1,0 8-18,-1-11 20,-1 0-1,0 0 1,-1 0-1,1-1 1,-1 1-1,0 0 0,0 0 1,0-1-1,-1 1 1,0-1-1,1 0 1,-2 0-1,1 0 0,0 0 1,-1 0-1,0-1 1,0 0-1,0 0 1,0 0-1,0 0 1,0 0-1,-1-1-19,-10 7 21,-1-2 1,0 1-1,0-2 1,0 0-1,-14 2-21,20-5-319,-1-2 1,1 1-1,0-1 0,-1-1 1,1 0-1,-1 0 0,1-1 0,0-1 1,-10-1 318,12 1-2737,7 2 1211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16:06:04.643"/>
    </inkml:context>
    <inkml:brush xml:id="br0">
      <inkml:brushProperty name="width" value="0.05" units="cm"/>
      <inkml:brushProperty name="height" value="0.05" units="cm"/>
      <inkml:brushProperty name="color" value="#002D89"/>
    </inkml:brush>
  </inkml:definitions>
  <inkml:trace contextRef="#ctx0" brushRef="#br0">4208 205 1648,'0'-8'390,"1"1"-1,-1 0 0,0 0 0,-1 0 0,0-1 0,0 1 1,-1 0-390,1 2 42,-1 0 0,0 0 1,0 0-1,-1 0 1,0 0-1,0 0 1,0 0-1,0 1 1,0 0-1,-1-1 0,0 1 1,0 1-1,0-1 1,-1 1-1,1-1 1,-1 1-1,0 0 0,1 1 1,-1-1-1,-1 1 1,-2-1-43,-21-7 1130,-1 2 0,0 0 0,-31-2-1130,12 1 443,8 3-364,-1 1 0,0 3 1,-1 1-1,1 2 0,0 1 1,-25 7-80,-1074 136 1321,567-68-243,374-39-662,-162 56-416,-103 41 247,369-109-213,0 5 0,-2 6-34,54-19 4,2 3 0,0 1 0,1 2 0,2 1 0,-18 17-4,25-17-16,2 2 1,1 1-1,1 1 1,2 1 0,1 1-1,1 2 1,2 0-1,-18 36 16,31-50-5,1 0 0,1 1 0,1 0 0,0 0-1,2 0 1,0 1 0,1-1 0,1 7 5,2-10 1,0 0 0,1 0-1,1 0 1,1 0 0,0 0 0,1 0 0,1-1 0,1 1 0,0-1 0,7 11-1,3 2 22,1-1 1,1 0 0,2-2 0,0 0-1,2-1 1,1-1 0,9 6-23,5 2 34,1-2 1,1-2 0,1-1-1,34 15-34,-20-15 12,2-3 0,1-2 0,0-3 1,2-2-1,9-1-12,22 1 20,0-4 1,1-4 0,11-3-21,14-5 35,1-6 0,-1-5 0,14-7-35,343-70 70,-405 73-64,403-77 53,152 4-59,-206 30 34,-277 29 187,131-45-221,-124 21 162,-3-5 0,-3-7 0,-3-6 0,24-22-162,-123 70 169,-2-3 0,0-1 0,23-22-169,-51 41 73,0-2 1,-1 1-1,0-1 0,0-1 1,-1 1-1,0-1 0,-1 0 1,0-1-1,-1 0 0,0 0 0,0 0 1,-1 0-1,-1-1 0,0 1 1,0-1-1,-1-3-73,-2 5 66,0 0 0,0 0 0,-1 0 0,0-1 0,-1 1-1,0 0 1,-1 1 0,0-1 0,-1 0 0,0 1 0,0 0 0,-4-7-66,-9-10 146,0 1 0,-1 0 1,-17-15-147,-32-31-192,-2 3 0,-4 4 1,-45-30 191,-11 3-334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16:05:54.357"/>
    </inkml:context>
    <inkml:brush xml:id="br0">
      <inkml:brushProperty name="width" value="0.05" units="cm"/>
      <inkml:brushProperty name="height" value="0.05" units="cm"/>
      <inkml:brushProperty name="color" value="#002D89"/>
    </inkml:brush>
  </inkml:definitions>
  <inkml:trace contextRef="#ctx0" brushRef="#br0">1372 13 3657,'-136'106'1273,"132"-104"-1213,1 0-1,0 1 1,-1-1 0,1 0-1,-1-1 1,0 1-1,0-1 1,1 1-1,-5-1-59,7 0 17,0-1 0,1 0 0,-1-1 0,0 1 0,0 0 0,0 0 1,0 0-1,0 0 0,0-1 0,1 1 0,-1 0 0,0-1 0,0 1 0,0-1 0,1 1 0,-1-1 0,0 1 0,1-1 0,-1 0-17,-6-4 146,3 4-118,0 0-1,0 0 1,0 0 0,0 0 0,0 1-1,1-1 1,-1 1 0,0 0 0,0 0-1,0 1 1,0-1 0,0 1 0,0 0-1,0 0 1,0 0 0,1 0-1,-1 1 1,0-1 0,1 1 0,-2 1-28,-9 5 89,1 1 1,0 1 0,0 0-1,-3 4-89,-50 49 1555,-53 65-1555,92-95 145,1 1 0,2 2-1,2 0 1,-10 22-145,-65 157 266,95-209-260,-253 621 370,192-454 91,7 2-1,8 3 0,3 26-466,31-133 50,-50 290 84,10 109-98,48-349-31,5 0 0,13 106-5,3-109 15,27 101-15,44 110 11,-60-232-15,11 40 116,6-2 0,48 103-112,-49-149 182,5-2-1,2-1 1,5-3-1,8 4-181,-26-40 96,3-1 0,2-2 0,2-2 0,2-2 0,1-2 0,2-1 0,18 8-96,-28-23 91,0-1-1,1-1 1,25 7-91,-37-18 54,1 0 1,0-2-1,0-1 1,1-1-1,26 1-54,-13-4 86,0-2 0,0-2 0,0-1 0,0-3 0,0-1 0,-1-2 0,-1-2 0,1-1 0,-2-3 0,0-1 0,0-2 0,-2-1 0,0-2 0,-2-1 0,23-20-86,-12 4 72,-1-2 0,-2-2 0,-2-1 0,22-33-72,8-18 165,50-93-165,-77 115 104,-3-2-1,-4-2 0,-3-2 1,14-52-104,-25 48 195,-4 0-1,-4-2 1,-1-22-195,10-256 613,-20 75-204,-12-1 0,-22-89-409,-14 36 240,-71-258-240,66 402 29,-9 1 1,-9 4 0,-8 2 0,-98-177-30,21 101-82,116 212-99,-2 1-1,-2 3 1,-34-33 181,39 47-239,-2 2 0,-2 2 0,-1 2-1,-1 1 1,-1 2 0,-9-2 239,-104-45-483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16:06:14.161"/>
    </inkml:context>
    <inkml:brush xml:id="br0">
      <inkml:brushProperty name="width" value="0.05" units="cm"/>
      <inkml:brushProperty name="height" value="0.05" units="cm"/>
      <inkml:brushProperty name="color" value="#002D89"/>
    </inkml:brush>
  </inkml:definitions>
  <inkml:trace contextRef="#ctx0" brushRef="#br0">1035 247 2753,'43'-104'1239,"-36"76"-492,-9 17-325,0 7-297,1 2-105,-1-1 0,1 1 0,-1-1 0,1 1 0,-1 0-1,0-1 1,0 1 0,0 0 0,0 0 0,0 0 0,-1 1-1,1-1 1,-1 0 0,1 1 0,-1 0-20,-43-20 228,35 17-88,-12-5 298,-1 1-1,0 1 1,0 1-1,0 2 1,0 0 0,-1 2-1,-5 0-437,11 2 171,1 0-1,-1 1 1,0 1-1,1 1 0,-1 1 1,1 0-1,0 2 1,0 0-1,-13 7-170,-17 11 75,-41 27-75,70-39-13,0 2 1,1 0 0,0 1 0,2 1-1,-13 15 13,-173 216-56,186-226 53,1 0-1,0 2 0,2-1 1,0 2-1,2 0 1,1 0-1,0 1 1,2 0-1,1 0 0,1 1 1,1 0-1,0 14 4,2-5-5,2 0-1,1 0 1,2 0-1,1 0 1,1-1 0,3 0-1,0 0 1,2 0-1,6 11 6,-8-27-9,0 0 0,2-1 1,0 1-1,1-2 0,0 0 0,1 0 0,13 13 9,-14-19-9,-1 0-1,2-1 1,-1 0-1,1 0 1,1-1 0,0-1-1,0 0 1,0-1 0,1 0-1,0-1 1,7 2 9,-6-3 9,1 0 0,0-2 0,0 1 0,0-2 0,0 0 0,0-1 0,0 0 1,0-1-1,0-1 0,-1-1 0,9-1-9,-2-3 47,1 0 0,-1-2 0,0 0 0,-1-1 0,0-1 0,-1-1 0,8-6-47,60-47 268,-3-3-1,-3-3 0,-4-5 0,-2-2 1,-1-8-268,-54 61 127,-1 0 1,-1-1 0,-1-1 0,-2 0 0,-1-2 0,0 1 0,-3-2-1,0 0 1,3-20-128,-10 36 86,-2-1-1,1 1 1,-2-1-1,0 0 1,-1 0-1,0 1 1,-1-1-1,-1 0 1,0 0-1,-1 1 1,0 0-1,-2-1 1,1 1-1,-2 1 1,0-1-1,0 1 1,-2 0-1,1 0 1,-2 1-1,1 0 1,-4-3-86,0 3-46,1 1 1,-1 1 0,-1 0 0,0 0 0,-1 1-1,1 1 1,-1 0 0,-1 1 0,0 0 0,0 2-1,0-1 1,-1 2 0,1 0 0,-1 1 0,0 1-1,0 0 1,0 1 0,-16 1 45,-56 4-456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51A6-0E78-4E00-B40D-031B7708A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31E4C-8DA2-4CB7-BE5C-CF8FEC878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3AA7-AE96-4861-AF0C-C7F508E2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B79-6920-4B37-A29F-D69520A02380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CC0C6-5BD3-4955-B4F5-65D70182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921DB-8102-402D-AAB2-E5525574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C8C-823E-4123-8554-9E97F7475C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68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A5FF-83F5-4538-8B95-9E0B568A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BEF93-CD9A-4605-88A1-AB8ADB364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E23B-C988-4E50-93B8-9C981162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B79-6920-4B37-A29F-D69520A02380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64307-DB73-4222-A8AC-F741928E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19D06-69F2-490D-99E9-4C95AEA1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C8C-823E-4123-8554-9E97F7475C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02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D1BDD-4F93-4BC4-89BD-F3B8A556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E5A75-6864-434B-ABAA-4248DD108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130B-29D3-453B-BB40-4AFA6730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B79-6920-4B37-A29F-D69520A02380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D731C-6F90-45F7-A5AE-0FDC77BA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A0BC-42E3-4986-A810-295DA330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C8C-823E-4123-8554-9E97F7475C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22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3BBF-D5FD-404A-BB06-9F3A569F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D88E-079E-401E-8B22-95934C55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4352-EA55-44CC-B3B2-2256AFD5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B79-6920-4B37-A29F-D69520A02380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385E-CC74-4126-AF49-90B8D049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A567B-0565-4D50-8E0F-8BADA471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C8C-823E-4123-8554-9E97F7475C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81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975F-3638-4AFE-8069-AB8B61B6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5702-7DC2-45DC-8370-CAFE4E08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256C-9101-4E77-862D-878D5477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B79-6920-4B37-A29F-D69520A02380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BB4A2-5EEC-46B0-A156-2BE8631E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50A3-BD71-4FDC-90F3-9CB0316B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C8C-823E-4123-8554-9E97F7475C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2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DBDA-B661-42EA-BBF6-F4F36EC3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B0DA-F112-41CE-A0DC-CE78485C0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74CB-6B0E-49B5-A5DE-2896C98D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91DF1-DA5B-4454-BB75-31B3E53D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B79-6920-4B37-A29F-D69520A02380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822BD-D938-477F-8281-BCC95A84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18DC5-7C76-4E62-A5F4-8B2DD703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C8C-823E-4123-8554-9E97F7475C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C69-4C76-46F9-9AD6-C8F307C8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4FF10-1A90-43D7-81BF-C2387BE17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B2E69-6B39-41DD-A8FE-A4C6A62F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FCDB4-A9FC-403D-94E3-8B9EA3F1D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BC5F4-61E5-4D14-B3C6-335220839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C57D4-8E14-47DE-8889-D2990311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B79-6920-4B37-A29F-D69520A02380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3D15E-5209-45C5-A632-4C3FC048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D02F5-D47A-476D-9427-86DA4B26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C8C-823E-4123-8554-9E97F7475C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BBE2-4DD2-4D4F-97AE-CD9BF948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9BB98-12C4-4F10-967D-B9969338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B79-6920-4B37-A29F-D69520A02380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E2F76-53C3-4F2B-ACEE-6BD86791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0E03A-A8B3-4930-88C7-ECC27BCD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C8C-823E-4123-8554-9E97F7475C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48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76697-B851-490D-9771-0FB87E25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B79-6920-4B37-A29F-D69520A02380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5D83-E458-4C9C-9DEB-7E01AFCA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807B6-0887-4047-9DD3-D82E3E9E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C8C-823E-4123-8554-9E97F7475C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8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6E01-2665-4FDD-BFEE-5F15351F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DA0D-CBEA-486C-BFD2-F932FC007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93CAD-670F-4F11-884A-28A1A5B2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CE06C-CF46-4690-936E-C8E0692A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B79-6920-4B37-A29F-D69520A02380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81B36-9350-4EB1-B4F2-1E6830A8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46CEA-CED5-4504-B5A1-4B087717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C8C-823E-4123-8554-9E97F7475C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49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91FC-80AB-44D0-AD99-8E5907EC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C0877-1791-4670-B3BE-7069C9C90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B1B1B-D113-4939-81DB-78CF9FC96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1038-D881-4E5E-9D6E-601FEDC7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B79-6920-4B37-A29F-D69520A02380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5780D-176C-4814-8B52-31605320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1AB6-527A-40E4-A06C-08161AC9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0AC8C-823E-4123-8554-9E97F7475C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41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FCE77-9F14-4147-9156-FAC73301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1A67-4262-4E1F-B288-5B31970F1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D6A5-C673-4B6A-8C45-2E9C7BBC8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6B79-6920-4B37-A29F-D69520A02380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8FA5-7AA2-4C6C-94AB-C86B01BA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0028-C30C-4310-AB96-084EB5A68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0AC8C-823E-4123-8554-9E97F7475C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76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9.png"/><Relationship Id="rId18" Type="http://schemas.openxmlformats.org/officeDocument/2006/relationships/customXml" Target="../ink/ink8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5.xml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4.xml"/><Relationship Id="rId19" Type="http://schemas.openxmlformats.org/officeDocument/2006/relationships/image" Target="../media/image22.png"/><Relationship Id="rId4" Type="http://schemas.openxmlformats.org/officeDocument/2006/relationships/customXml" Target="../ink/ink1.xml"/><Relationship Id="rId9" Type="http://schemas.openxmlformats.org/officeDocument/2006/relationships/image" Target="../media/image17.png"/><Relationship Id="rId14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1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8A5E-BAC2-44F1-815D-F4D00DF62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Some Basic Combinatorial Optimization Algorithms</a:t>
            </a:r>
            <a:endParaRPr lang="en-CA" dirty="0"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7C1B1-D6CD-4706-B170-395FD4813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Ahmed Jedda</a:t>
            </a:r>
            <a:endParaRPr lang="en-CA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9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More constraints, more fun.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All n-binary without sequence 11</a:t>
            </a:r>
            <a:endParaRPr lang="en-CA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F1EE8-F00B-4964-ACCE-7F7805AE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645444"/>
            <a:ext cx="4962525" cy="1000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DF8B2F-6DC7-41AB-92B1-29EC23CA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7" y="2971007"/>
            <a:ext cx="48482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1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D2EADAA9-25F7-4D3B-8FF9-4BB006076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21" y="1935480"/>
            <a:ext cx="5367654" cy="434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More constraints, more fun.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All n-binary without sequence 11</a:t>
            </a:r>
            <a:endParaRPr lang="en-CA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F1EE8-F00B-4964-ACCE-7F7805AEB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645444"/>
            <a:ext cx="4962525" cy="10001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61F799-568B-42A6-B657-3361838230C9}"/>
              </a:ext>
            </a:extLst>
          </p:cNvPr>
          <p:cNvCxnSpPr/>
          <p:nvPr/>
        </p:nvCxnSpPr>
        <p:spPr>
          <a:xfrm flipH="1">
            <a:off x="10658475" y="4046220"/>
            <a:ext cx="276225" cy="180022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2DBBF9-E559-41F3-8241-C4BF83A32592}"/>
              </a:ext>
            </a:extLst>
          </p:cNvPr>
          <p:cNvCxnSpPr/>
          <p:nvPr/>
        </p:nvCxnSpPr>
        <p:spPr>
          <a:xfrm flipH="1">
            <a:off x="10048875" y="4093845"/>
            <a:ext cx="838200" cy="178117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764A1-980F-443B-B16C-3BFB248A216C}"/>
              </a:ext>
            </a:extLst>
          </p:cNvPr>
          <p:cNvCxnSpPr>
            <a:cxnSpLocks/>
          </p:cNvCxnSpPr>
          <p:nvPr/>
        </p:nvCxnSpPr>
        <p:spPr>
          <a:xfrm flipH="1">
            <a:off x="8101648" y="4046220"/>
            <a:ext cx="2833052" cy="180022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91F007-C6B1-4111-97FD-B01A2F1F4EA1}"/>
              </a:ext>
            </a:extLst>
          </p:cNvPr>
          <p:cNvSpPr txBox="1"/>
          <p:nvPr/>
        </p:nvSpPr>
        <p:spPr>
          <a:xfrm>
            <a:off x="10264775" y="2590303"/>
            <a:ext cx="162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Never yielded. Wrong solutions.</a:t>
            </a:r>
            <a:endParaRPr lang="en-CA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B00F7E-C99F-4991-8B7C-8EBC51E1E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07" y="2971007"/>
            <a:ext cx="48482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All n-binary without sequence 11 (Can we be smarter her?)</a:t>
            </a:r>
            <a:endParaRPr lang="en-CA" dirty="0"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F50C2-9654-4A8B-A352-57F96B8D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3" y="2153284"/>
            <a:ext cx="6343968" cy="3922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07F840-E6E1-411C-A642-D1A5D2668254}"/>
              </a:ext>
            </a:extLst>
          </p:cNvPr>
          <p:cNvSpPr txBox="1"/>
          <p:nvPr/>
        </p:nvSpPr>
        <p:spPr>
          <a:xfrm>
            <a:off x="7355840" y="5487460"/>
            <a:ext cx="354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We visit less paths in the search tree! </a:t>
            </a:r>
            <a:endParaRPr lang="en-CA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7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All n-binary without sequence 11 </a:t>
            </a:r>
            <a:r>
              <a:rPr lang="en-US" dirty="0">
                <a:solidFill>
                  <a:srgbClr val="0070C0"/>
                </a:solidFill>
                <a:latin typeface="Comic Sans MS" panose="030F0702030302020204" pitchFamily="66" charset="0"/>
              </a:rPr>
              <a:t>(Can we be smarter her?)</a:t>
            </a:r>
            <a:endParaRPr lang="en-CA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F50C2-9654-4A8B-A352-57F96B8D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3" y="2153284"/>
            <a:ext cx="6343968" cy="3922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CBE56F-1EE0-4686-B9AA-B85FBF3C26C1}"/>
              </a:ext>
            </a:extLst>
          </p:cNvPr>
          <p:cNvSpPr txBox="1"/>
          <p:nvPr/>
        </p:nvSpPr>
        <p:spPr>
          <a:xfrm>
            <a:off x="7305040" y="5660180"/>
            <a:ext cx="354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We visit less paths in the search tree! </a:t>
            </a:r>
            <a:endParaRPr lang="en-CA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1505" name="Picture 1">
            <a:extLst>
              <a:ext uri="{FF2B5EF4-FFF2-40B4-BE49-F238E27FC236}">
                <a16:creationId xmlns:a16="http://schemas.microsoft.com/office/drawing/2014/main" id="{FDECDD48-0881-4AEF-8B66-169E138D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1905000"/>
            <a:ext cx="28098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02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5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Some refactoring, one more step toward goal</a:t>
            </a:r>
            <a:endParaRPr lang="en-CA" sz="36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0AA5E-AD82-4DFC-8FDE-9FAD9E1B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46480"/>
            <a:ext cx="5419725" cy="546608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A3ABE8-A648-4BF0-998B-69DF68550978}"/>
              </a:ext>
            </a:extLst>
          </p:cNvPr>
          <p:cNvCxnSpPr/>
          <p:nvPr/>
        </p:nvCxnSpPr>
        <p:spPr>
          <a:xfrm>
            <a:off x="6096000" y="1452880"/>
            <a:ext cx="0" cy="493776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FB41967-B6F7-49BF-9E01-ABCCE005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65" y="1168400"/>
            <a:ext cx="5724522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0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5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A Generalized Recursive Backtracking Algorithm (or, framework)</a:t>
            </a:r>
            <a:endParaRPr lang="en-CA" sz="36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08708-0AFA-49D1-8011-607AADD5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" y="1151890"/>
            <a:ext cx="5876925" cy="544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82790-4DDD-4E50-AEFB-32CAB0FE634D}"/>
              </a:ext>
            </a:extLst>
          </p:cNvPr>
          <p:cNvSpPr txBox="1"/>
          <p:nvPr/>
        </p:nvSpPr>
        <p:spPr>
          <a:xfrm>
            <a:off x="6096000" y="1615440"/>
            <a:ext cx="579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When solving a problem using backtracking: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Follow this general algorithm,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Implement </a:t>
            </a:r>
            <a:r>
              <a:rPr 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choices(</a:t>
            </a:r>
            <a:r>
              <a:rPr lang="en-US" sz="24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lst</a:t>
            </a:r>
            <a:r>
              <a:rPr 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Implement </a:t>
            </a:r>
            <a:r>
              <a:rPr lang="en-US" sz="24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is_feasible_solution</a:t>
            </a:r>
            <a:r>
              <a:rPr 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lst</a:t>
            </a:r>
            <a:r>
              <a:rPr 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)</a:t>
            </a:r>
            <a:endParaRPr lang="en-CA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C51AE-2595-4CC8-BA0A-DF83B3B2BFA0}"/>
              </a:ext>
            </a:extLst>
          </p:cNvPr>
          <p:cNvSpPr txBox="1"/>
          <p:nvPr/>
        </p:nvSpPr>
        <p:spPr>
          <a:xfrm>
            <a:off x="5987891" y="4061647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Some definitions: 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1. </a:t>
            </a:r>
            <a:r>
              <a:rPr lang="en-US" sz="2000" dirty="0" err="1">
                <a:latin typeface="Comic Sans MS" panose="030F0702030302020204" pitchFamily="66" charset="0"/>
              </a:rPr>
              <a:t>lst</a:t>
            </a:r>
            <a:r>
              <a:rPr lang="en-US" sz="2000" dirty="0">
                <a:latin typeface="Comic Sans MS" panose="030F0702030302020204" pitchFamily="66" charset="0"/>
              </a:rPr>
              <a:t> at any point is called a </a:t>
            </a:r>
            <a:r>
              <a:rPr lang="en-US" sz="2000" b="1" dirty="0">
                <a:latin typeface="Comic Sans MS" panose="030F0702030302020204" pitchFamily="66" charset="0"/>
              </a:rPr>
              <a:t>solution. 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2. </a:t>
            </a:r>
            <a:r>
              <a:rPr lang="en-US" sz="2000" dirty="0" err="1">
                <a:latin typeface="Comic Sans MS" panose="030F0702030302020204" pitchFamily="66" charset="0"/>
              </a:rPr>
              <a:t>lst</a:t>
            </a:r>
            <a:r>
              <a:rPr lang="en-US" sz="2000" dirty="0">
                <a:latin typeface="Comic Sans MS" panose="030F0702030302020204" pitchFamily="66" charset="0"/>
              </a:rPr>
              <a:t> + [x] is an </a:t>
            </a:r>
            <a:r>
              <a:rPr lang="en-US" sz="2000" b="1" dirty="0">
                <a:latin typeface="Comic Sans MS" panose="030F0702030302020204" pitchFamily="66" charset="0"/>
              </a:rPr>
              <a:t>extension</a:t>
            </a:r>
            <a:r>
              <a:rPr lang="en-US" sz="2000" dirty="0">
                <a:latin typeface="Comic Sans MS" panose="030F0702030302020204" pitchFamily="66" charset="0"/>
              </a:rPr>
              <a:t> of </a:t>
            </a:r>
            <a:r>
              <a:rPr lang="en-US" sz="2000" dirty="0" err="1">
                <a:latin typeface="Comic Sans MS" panose="030F0702030302020204" pitchFamily="66" charset="0"/>
              </a:rPr>
              <a:t>lst</a:t>
            </a:r>
            <a:r>
              <a:rPr lang="en-US" sz="2000" dirty="0"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715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5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A Generalized Recursive Backtracking Algorithm (or, framework)</a:t>
            </a:r>
            <a:endParaRPr lang="en-CA" sz="36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08708-0AFA-49D1-8011-607AADD5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" y="1151890"/>
            <a:ext cx="5876925" cy="544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DC51AE-2595-4CC8-BA0A-DF83B3B2BFA0}"/>
              </a:ext>
            </a:extLst>
          </p:cNvPr>
          <p:cNvSpPr txBox="1"/>
          <p:nvPr/>
        </p:nvSpPr>
        <p:spPr>
          <a:xfrm>
            <a:off x="5987891" y="1261737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mic Sans MS" panose="030F0702030302020204" pitchFamily="66" charset="0"/>
              </a:rPr>
              <a:t>Note: </a:t>
            </a:r>
            <a:r>
              <a:rPr lang="en-US" sz="2000" dirty="0">
                <a:latin typeface="Comic Sans MS" panose="030F0702030302020204" pitchFamily="66" charset="0"/>
              </a:rPr>
              <a:t>choices(</a:t>
            </a:r>
            <a:r>
              <a:rPr lang="en-US" sz="2000" dirty="0" err="1">
                <a:latin typeface="Comic Sans MS" panose="030F0702030302020204" pitchFamily="66" charset="0"/>
              </a:rPr>
              <a:t>lst</a:t>
            </a:r>
            <a:r>
              <a:rPr lang="en-US" sz="2000" dirty="0">
                <a:latin typeface="Comic Sans MS" panose="030F0702030302020204" pitchFamily="66" charset="0"/>
              </a:rPr>
              <a:t>) controls the paths to follow in the search tree </a:t>
            </a:r>
            <a:r>
              <a:rPr lang="en-US" sz="2000" dirty="0" err="1">
                <a:latin typeface="Comic Sans MS" panose="030F0702030302020204" pitchFamily="66" charset="0"/>
              </a:rPr>
              <a:t>subrooted</a:t>
            </a:r>
            <a:r>
              <a:rPr lang="en-US" sz="2000" dirty="0">
                <a:latin typeface="Comic Sans MS" panose="030F0702030302020204" pitchFamily="66" charset="0"/>
              </a:rPr>
              <a:t> at </a:t>
            </a:r>
            <a:r>
              <a:rPr lang="en-US" sz="2000" dirty="0" err="1">
                <a:latin typeface="Comic Sans MS" panose="030F0702030302020204" pitchFamily="66" charset="0"/>
              </a:rPr>
              <a:t>lst</a:t>
            </a:r>
            <a:r>
              <a:rPr lang="en-US" sz="2000" dirty="0">
                <a:latin typeface="Comic Sans MS" panose="030F0702030302020204" pitchFamily="66" charset="0"/>
              </a:rPr>
              <a:t>[-1]. 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261A65E-E38A-4971-ACA8-4527F5F5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72776"/>
            <a:ext cx="42767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604421-619D-4B18-A4B4-D12944677E3A}"/>
                  </a:ext>
                </a:extLst>
              </p14:cNvPr>
              <p14:cNvContentPartPr/>
              <p14:nvPr/>
            </p14:nvContentPartPr>
            <p14:xfrm>
              <a:off x="8239960" y="5095080"/>
              <a:ext cx="78840" cy="7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604421-619D-4B18-A4B4-D12944677E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31320" y="5086080"/>
                <a:ext cx="964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608015-7880-4198-8242-662A09689053}"/>
                  </a:ext>
                </a:extLst>
              </p14:cNvPr>
              <p14:cNvContentPartPr/>
              <p14:nvPr/>
            </p14:nvContentPartPr>
            <p14:xfrm>
              <a:off x="8200000" y="5063040"/>
              <a:ext cx="131760" cy="179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608015-7880-4198-8242-662A096890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91000" y="5054040"/>
                <a:ext cx="14940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7319C6B-5948-4144-8481-0C1A303C481B}"/>
              </a:ext>
            </a:extLst>
          </p:cNvPr>
          <p:cNvGrpSpPr/>
          <p:nvPr/>
        </p:nvGrpSpPr>
        <p:grpSpPr>
          <a:xfrm>
            <a:off x="8611480" y="5099400"/>
            <a:ext cx="397080" cy="128880"/>
            <a:chOff x="8611480" y="5099400"/>
            <a:chExt cx="39708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7F92FC-0F1D-484F-85E7-2F1941492CF5}"/>
                    </a:ext>
                  </a:extLst>
                </p14:cNvPr>
                <p14:cNvContentPartPr/>
                <p14:nvPr/>
              </p14:nvContentPartPr>
              <p14:xfrm>
                <a:off x="8611480" y="5099400"/>
                <a:ext cx="115920" cy="9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7F92FC-0F1D-484F-85E7-2F1941492C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02480" y="5090400"/>
                  <a:ext cx="133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7F73F2-218B-436E-B947-DFF5627C0DFC}"/>
                    </a:ext>
                  </a:extLst>
                </p14:cNvPr>
                <p14:cNvContentPartPr/>
                <p14:nvPr/>
              </p14:nvContentPartPr>
              <p14:xfrm>
                <a:off x="8896960" y="5124960"/>
                <a:ext cx="111600" cy="103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7F73F2-218B-436E-B947-DFF5627C0D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87960" y="5116320"/>
                  <a:ext cx="12924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96FA936-D7B7-4350-A81A-842700B1A1E3}"/>
                  </a:ext>
                </a:extLst>
              </p14:cNvPr>
              <p14:cNvContentPartPr/>
              <p14:nvPr/>
            </p14:nvContentPartPr>
            <p14:xfrm>
              <a:off x="9198640" y="5109840"/>
              <a:ext cx="82440" cy="89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96FA936-D7B7-4350-A81A-842700B1A1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89640" y="5100840"/>
                <a:ext cx="1000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D0DE92-7A01-49BD-9866-8421EE415C42}"/>
                  </a:ext>
                </a:extLst>
              </p14:cNvPr>
              <p14:cNvContentPartPr/>
              <p14:nvPr/>
            </p14:nvContentPartPr>
            <p14:xfrm>
              <a:off x="9227440" y="5027400"/>
              <a:ext cx="109800" cy="18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D0DE92-7A01-49BD-9866-8421EE415C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18440" y="5018760"/>
                <a:ext cx="1274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45641EC-4D92-45D4-B087-D64EBC09C40C}"/>
                  </a:ext>
                </a:extLst>
              </p14:cNvPr>
              <p14:cNvContentPartPr/>
              <p14:nvPr/>
            </p14:nvContentPartPr>
            <p14:xfrm>
              <a:off x="7913800" y="4730400"/>
              <a:ext cx="1839600" cy="712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45641EC-4D92-45D4-B087-D64EBC09C4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05160" y="4721760"/>
                <a:ext cx="1857240" cy="73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51219DE-3D14-40CF-BDAA-26F161B68AD5}"/>
              </a:ext>
            </a:extLst>
          </p:cNvPr>
          <p:cNvGrpSpPr/>
          <p:nvPr/>
        </p:nvGrpSpPr>
        <p:grpSpPr>
          <a:xfrm>
            <a:off x="8252200" y="2775240"/>
            <a:ext cx="985320" cy="2052360"/>
            <a:chOff x="8252200" y="2775240"/>
            <a:chExt cx="985320" cy="20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D73ADA-60EF-4908-B8F0-2F7FF3650CE8}"/>
                    </a:ext>
                  </a:extLst>
                </p14:cNvPr>
                <p14:cNvContentPartPr/>
                <p14:nvPr/>
              </p14:nvContentPartPr>
              <p14:xfrm>
                <a:off x="8252200" y="2775240"/>
                <a:ext cx="985320" cy="2052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D73ADA-60EF-4908-B8F0-2F7FF3650C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43560" y="2766240"/>
                  <a:ext cx="100296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70D962-1EB3-43E0-B370-ED5A975D983C}"/>
                    </a:ext>
                  </a:extLst>
                </p14:cNvPr>
                <p14:cNvContentPartPr/>
                <p14:nvPr/>
              </p14:nvContentPartPr>
              <p14:xfrm>
                <a:off x="8488360" y="4241520"/>
                <a:ext cx="460800" cy="505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70D962-1EB3-43E0-B370-ED5A975D98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79720" y="4232880"/>
                  <a:ext cx="478440" cy="52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C6AADF0-CB69-4EE2-9230-E975AAE68165}"/>
              </a:ext>
            </a:extLst>
          </p:cNvPr>
          <p:cNvSpPr txBox="1"/>
          <p:nvPr/>
        </p:nvSpPr>
        <p:spPr>
          <a:xfrm>
            <a:off x="10271760" y="2775240"/>
            <a:ext cx="80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lst</a:t>
            </a:r>
            <a:endParaRPr lang="en-CA" dirty="0">
              <a:latin typeface="Comic Sans MS" panose="030F0702030302020204" pitchFamily="66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81A0F4-C4BA-41F4-9DCF-7525AA3DCA84}"/>
              </a:ext>
            </a:extLst>
          </p:cNvPr>
          <p:cNvCxnSpPr/>
          <p:nvPr/>
        </p:nvCxnSpPr>
        <p:spPr>
          <a:xfrm flipH="1">
            <a:off x="9198640" y="3129280"/>
            <a:ext cx="1073120" cy="528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D1FFB5-9A0B-47A3-9124-1E3203005274}"/>
              </a:ext>
            </a:extLst>
          </p:cNvPr>
          <p:cNvSpPr txBox="1"/>
          <p:nvPr/>
        </p:nvSpPr>
        <p:spPr>
          <a:xfrm>
            <a:off x="10413422" y="3691374"/>
            <a:ext cx="94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lst</a:t>
            </a:r>
            <a:r>
              <a:rPr lang="en-US" dirty="0">
                <a:latin typeface="Comic Sans MS" panose="030F0702030302020204" pitchFamily="66" charset="0"/>
              </a:rPr>
              <a:t>[-1]</a:t>
            </a:r>
            <a:endParaRPr lang="en-CA" dirty="0">
              <a:latin typeface="Comic Sans MS" panose="030F0702030302020204" pitchFamily="66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31AC2D-D920-407B-9B07-F41848604A3D}"/>
              </a:ext>
            </a:extLst>
          </p:cNvPr>
          <p:cNvCxnSpPr>
            <a:stCxn id="29" idx="1"/>
          </p:cNvCxnSpPr>
          <p:nvPr/>
        </p:nvCxnSpPr>
        <p:spPr>
          <a:xfrm flipH="1">
            <a:off x="8896960" y="3876040"/>
            <a:ext cx="1516462" cy="594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D392F8-D8C7-4B8B-894F-4F4B8AA6C70E}"/>
              </a:ext>
            </a:extLst>
          </p:cNvPr>
          <p:cNvSpPr txBox="1"/>
          <p:nvPr/>
        </p:nvSpPr>
        <p:spPr>
          <a:xfrm>
            <a:off x="10007599" y="5373664"/>
            <a:ext cx="177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choices(</a:t>
            </a:r>
            <a:r>
              <a:rPr lang="en-US" dirty="0" err="1">
                <a:latin typeface="Comic Sans MS" panose="030F0702030302020204" pitchFamily="66" charset="0"/>
              </a:rPr>
              <a:t>lst</a:t>
            </a:r>
            <a:r>
              <a:rPr lang="en-US" dirty="0">
                <a:latin typeface="Comic Sans MS" panose="030F0702030302020204" pitchFamily="66" charset="0"/>
              </a:rPr>
              <a:t>)</a:t>
            </a:r>
            <a:endParaRPr lang="en-CA" dirty="0">
              <a:latin typeface="Comic Sans MS" panose="030F0702030302020204" pitchFamily="66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224ACE-59C4-47B3-95B2-5E13195CC522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9509760" y="5242320"/>
            <a:ext cx="497839" cy="3160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8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6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How Backtracking algorithms execution time is measured? </a:t>
            </a:r>
            <a:r>
              <a:rPr lang="en-US" sz="2400" dirty="0">
                <a:latin typeface="Comic Sans MS" panose="030F0702030302020204" pitchFamily="66" charset="0"/>
              </a:rPr>
              <a:t>It depends on: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F3847-6C37-46F3-9950-C8EFE8FF5D97}"/>
              </a:ext>
            </a:extLst>
          </p:cNvPr>
          <p:cNvSpPr txBox="1"/>
          <p:nvPr/>
        </p:nvSpPr>
        <p:spPr>
          <a:xfrm>
            <a:off x="1290320" y="2065178"/>
            <a:ext cx="8696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The number of nodes visited in the tree. </a:t>
            </a:r>
          </a:p>
          <a:p>
            <a:pPr marL="342900" indent="-342900" algn="ctr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The time complexity of choices(</a:t>
            </a:r>
            <a:r>
              <a:rPr lang="en-US" sz="28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lst</a:t>
            </a:r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). </a:t>
            </a:r>
          </a:p>
          <a:p>
            <a:pPr marL="342900" indent="-342900" algn="ctr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The time complexity of </a:t>
            </a:r>
            <a:r>
              <a:rPr lang="en-US" sz="28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is_feasible_solution</a:t>
            </a:r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(</a:t>
            </a:r>
            <a:r>
              <a:rPr lang="en-US" sz="28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lst</a:t>
            </a:r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)</a:t>
            </a:r>
            <a:endParaRPr lang="en-CA" sz="28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6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How Backtracking algorithms execution time is measured? </a:t>
            </a:r>
            <a:r>
              <a:rPr lang="en-US" sz="2400" dirty="0">
                <a:latin typeface="Comic Sans MS" panose="030F0702030302020204" pitchFamily="66" charset="0"/>
              </a:rPr>
              <a:t>It depends on: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F3847-6C37-46F3-9950-C8EFE8FF5D97}"/>
              </a:ext>
            </a:extLst>
          </p:cNvPr>
          <p:cNvSpPr txBox="1"/>
          <p:nvPr/>
        </p:nvSpPr>
        <p:spPr>
          <a:xfrm>
            <a:off x="1290320" y="2065178"/>
            <a:ext cx="8696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The number of nodes visited in the tree. </a:t>
            </a:r>
          </a:p>
          <a:p>
            <a:pPr marL="342900" indent="-342900" algn="ctr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The time complexity of choices(</a:t>
            </a:r>
            <a:r>
              <a:rPr lang="en-US" sz="28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lst</a:t>
            </a:r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). </a:t>
            </a:r>
          </a:p>
          <a:p>
            <a:pPr marL="342900" indent="-342900" algn="ctr"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The time complexity of </a:t>
            </a:r>
            <a:r>
              <a:rPr lang="en-US" sz="28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is_feasible_solution</a:t>
            </a:r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(</a:t>
            </a:r>
            <a:r>
              <a:rPr lang="en-US" sz="2800" dirty="0" err="1">
                <a:solidFill>
                  <a:srgbClr val="002060"/>
                </a:solidFill>
                <a:latin typeface="Comic Sans MS" panose="030F0702030302020204" pitchFamily="66" charset="0"/>
              </a:rPr>
              <a:t>lst</a:t>
            </a:r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)</a:t>
            </a:r>
            <a:endParaRPr lang="en-CA" sz="28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C5E85-DEBE-4477-B2D5-B44D18ECA088}"/>
              </a:ext>
            </a:extLst>
          </p:cNvPr>
          <p:cNvSpPr txBox="1"/>
          <p:nvPr/>
        </p:nvSpPr>
        <p:spPr>
          <a:xfrm>
            <a:off x="751840" y="4009202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Comic Sans MS" panose="030F0702030302020204" pitchFamily="66" charset="0"/>
              </a:rPr>
              <a:t>Number of nodes is dominant. Thus, we need to reduce the number visited. </a:t>
            </a:r>
          </a:p>
          <a:p>
            <a:pPr algn="ctr"/>
            <a:endParaRPr lang="en-US" sz="28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i.e., Pruning: </a:t>
            </a: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Smarter Solutions Extensions (choices(</a:t>
            </a:r>
            <a:r>
              <a:rPr lang="en-US" sz="280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lst</a:t>
            </a: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6851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C5E85-DEBE-4477-B2D5-B44D18ECA088}"/>
                  </a:ext>
                </a:extLst>
              </p:cNvPr>
              <p:cNvSpPr txBox="1"/>
              <p:nvPr/>
            </p:nvSpPr>
            <p:spPr>
              <a:xfrm>
                <a:off x="579120" y="1580962"/>
                <a:ext cx="105156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0-1 Knapsack problem:</a:t>
                </a:r>
              </a:p>
              <a:p>
                <a:r>
                  <a:rPr lang="en-US" sz="28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Given S:{(wi:vi) : for </a:t>
                </a:r>
                <a:r>
                  <a:rPr lang="en-US" sz="2800" dirty="0" err="1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n-US" sz="28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 in [1 .. n]}, and a threshold k. </a:t>
                </a:r>
              </a:p>
              <a:p>
                <a:r>
                  <a:rPr lang="en-US" sz="28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Find subset S’ in S (i.e., knapsack) such that: 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US" sz="2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(i.e., value) is maximized.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𝑤𝑖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(i.e., weight) is less than a k. </a:t>
                </a:r>
              </a:p>
              <a:p>
                <a:endParaRPr lang="en-US" sz="2800" dirty="0">
                  <a:solidFill>
                    <a:srgbClr val="0070C0"/>
                  </a:solidFill>
                  <a:latin typeface="Comic Sans MS" panose="030F0702030302020204" pitchFamily="66" charset="0"/>
                </a:endParaRPr>
              </a:p>
              <a:p>
                <a:r>
                  <a:rPr lang="en-US" sz="2800" dirty="0">
                    <a:solidFill>
                      <a:schemeClr val="accent3">
                        <a:lumMod val="75000"/>
                      </a:schemeClr>
                    </a:solidFill>
                    <a:latin typeface="Comic Sans MS" panose="030F0702030302020204" pitchFamily="66" charset="0"/>
                  </a:rPr>
                  <a:t>Solution is on the form V = [0, 1, 1, 0] -&gt; xi exists if vi is 1</a:t>
                </a:r>
                <a:r>
                  <a:rPr lang="en-US" sz="2800" dirty="0">
                    <a:solidFill>
                      <a:srgbClr val="0070C0"/>
                    </a:solidFill>
                    <a:latin typeface="Comic Sans MS" panose="030F0702030302020204" pitchFamily="66" charset="0"/>
                  </a:rPr>
                  <a:t>. </a:t>
                </a:r>
              </a:p>
              <a:p>
                <a:endParaRPr lang="en-US" sz="2800" dirty="0">
                  <a:solidFill>
                    <a:srgbClr val="0070C0"/>
                  </a:solidFill>
                  <a:latin typeface="Comic Sans MS" panose="030F0702030302020204" pitchFamily="66" charset="0"/>
                </a:endParaRPr>
              </a:p>
              <a:p>
                <a:r>
                  <a:rPr lang="en-US" sz="2800" dirty="0">
                    <a:solidFill>
                      <a:srgbClr val="C00000"/>
                    </a:solidFill>
                    <a:latin typeface="Comic Sans MS" panose="030F0702030302020204" pitchFamily="66" charset="0"/>
                  </a:rPr>
                  <a:t>Hint for </a:t>
                </a:r>
                <a:r>
                  <a:rPr lang="en-US" sz="2800" b="1" dirty="0">
                    <a:solidFill>
                      <a:srgbClr val="C00000"/>
                    </a:solidFill>
                    <a:latin typeface="Comic Sans MS" panose="030F0702030302020204" pitchFamily="66" charset="0"/>
                  </a:rPr>
                  <a:t>choices</a:t>
                </a:r>
                <a:r>
                  <a:rPr lang="en-US" sz="2800" dirty="0">
                    <a:solidFill>
                      <a:srgbClr val="C00000"/>
                    </a:solidFill>
                    <a:latin typeface="Comic Sans MS" panose="030F0702030302020204" pitchFamily="66" charset="0"/>
                  </a:rPr>
                  <a:t>: </a:t>
                </a:r>
              </a:p>
              <a:p>
                <a:r>
                  <a:rPr lang="en-US" sz="2800" dirty="0">
                    <a:solidFill>
                      <a:srgbClr val="C00000"/>
                    </a:solidFill>
                    <a:latin typeface="Comic Sans MS" panose="030F0702030302020204" pitchFamily="66" charset="0"/>
                  </a:rPr>
                  <a:t>Don’t extend any solution if its weight is more than k.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8C5E85-DEBE-4477-B2D5-B44D18ECA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1580962"/>
                <a:ext cx="10515600" cy="4401205"/>
              </a:xfrm>
              <a:prstGeom prst="rect">
                <a:avLst/>
              </a:prstGeom>
              <a:blipFill>
                <a:blip r:embed="rId2"/>
                <a:stretch>
                  <a:fillRect l="-1159" t="-1385" b="-29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31CD7FC2-23A9-42A8-96BC-DAFFB7403504}"/>
              </a:ext>
            </a:extLst>
          </p:cNvPr>
          <p:cNvSpPr txBox="1">
            <a:spLocks/>
          </p:cNvSpPr>
          <p:nvPr/>
        </p:nvSpPr>
        <p:spPr>
          <a:xfrm>
            <a:off x="838200" y="2130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mic Sans MS" panose="030F0702030302020204" pitchFamily="66" charset="0"/>
              </a:rPr>
              <a:t>More realistic examples (with pruning)</a:t>
            </a:r>
            <a:endParaRPr lang="en-CA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1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6C58-BE4A-4890-87D3-91D889EA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Optimization</a:t>
            </a:r>
            <a:endParaRPr lang="en-CA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5247-01BC-4554-B050-80C4B164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mic Sans MS" panose="030F0702030302020204" pitchFamily="66" charset="0"/>
              </a:rPr>
              <a:t>You are give a set, find the solution with minimum cost (maximum score) (with some or no constraints). 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00B050"/>
                </a:solidFill>
                <a:latin typeface="Comic Sans MS" panose="030F0702030302020204" pitchFamily="66" charset="0"/>
              </a:rPr>
              <a:t>Examples: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Find the minimum of the set S = {4, 1, 3, 6}; </a:t>
            </a:r>
          </a:p>
          <a:p>
            <a:pPr marL="514350" indent="-51435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Find the x that minimizes f(x) for x in R (or, find the minimum of the set S = {f(x) = x^2 : x in R}.  </a:t>
            </a:r>
          </a:p>
          <a:p>
            <a:pPr marL="514350" indent="-51435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Find </a:t>
            </a:r>
            <a:r>
              <a:rPr lang="en-US" b="1" dirty="0">
                <a:latin typeface="Comic Sans MS" panose="030F0702030302020204" pitchFamily="66" charset="0"/>
              </a:rPr>
              <a:t>x</a:t>
            </a:r>
            <a:r>
              <a:rPr lang="en-US" dirty="0">
                <a:latin typeface="Comic Sans MS" panose="030F0702030302020204" pitchFamily="66" charset="0"/>
              </a:rPr>
              <a:t>={x1, …, </a:t>
            </a:r>
            <a:r>
              <a:rPr lang="en-US" dirty="0" err="1">
                <a:latin typeface="Comic Sans MS" panose="030F0702030302020204" pitchFamily="66" charset="0"/>
              </a:rPr>
              <a:t>xn</a:t>
            </a:r>
            <a:r>
              <a:rPr lang="en-US" dirty="0">
                <a:latin typeface="Comic Sans MS" panose="030F0702030302020204" pitchFamily="66" charset="0"/>
              </a:rPr>
              <a:t>} of n features that minimizes the Loss(y, f(x)). </a:t>
            </a:r>
          </a:p>
          <a:p>
            <a:pPr marL="514350" indent="-51435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Find the minimum path in a graph between two nodes.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0138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6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latin typeface="Comic Sans MS" panose="030F0702030302020204" pitchFamily="66" charset="0"/>
              </a:rPr>
              <a:t>More realistic examples (with pruning)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C5E85-DEBE-4477-B2D5-B44D18ECA088}"/>
              </a:ext>
            </a:extLst>
          </p:cNvPr>
          <p:cNvSpPr txBox="1"/>
          <p:nvPr/>
        </p:nvSpPr>
        <p:spPr>
          <a:xfrm>
            <a:off x="670560" y="985421"/>
            <a:ext cx="10515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Maximum Clique.</a:t>
            </a:r>
          </a:p>
          <a:p>
            <a:r>
              <a:rPr 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Given a graph G = (V,E). Find the clique with maximum number of nodes in it. </a:t>
            </a:r>
          </a:p>
          <a:p>
            <a:r>
              <a:rPr 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(A clique is a graph where every node is a neighbor to every other). </a:t>
            </a:r>
          </a:p>
          <a:p>
            <a:endParaRPr lang="en-US" sz="28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Solution is on the form S = (v1, …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vk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).</a:t>
            </a:r>
          </a:p>
          <a:p>
            <a:endParaRPr lang="en-US" sz="28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Hint for </a:t>
            </a:r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choices</a:t>
            </a: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: </a:t>
            </a:r>
          </a:p>
          <a:p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A node v in choices([x1 .. </a:t>
            </a:r>
            <a:r>
              <a:rPr lang="en-US" sz="280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xk</a:t>
            </a: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]) is a neighbor to every node in [x1 … </a:t>
            </a:r>
            <a:r>
              <a:rPr lang="en-US" sz="280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xk</a:t>
            </a: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]. </a:t>
            </a:r>
          </a:p>
          <a:p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(This also means that [x1 .. </a:t>
            </a:r>
            <a:r>
              <a:rPr lang="en-US" sz="280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xk</a:t>
            </a:r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] is a clique!)</a:t>
            </a:r>
          </a:p>
          <a:p>
            <a:r>
              <a:rPr 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Also : if (v1, v2) in solution, then don’t visit (v2, v1).   </a:t>
            </a:r>
          </a:p>
        </p:txBody>
      </p:sp>
    </p:spTree>
    <p:extLst>
      <p:ext uri="{BB962C8B-B14F-4D97-AF65-F5344CB8AC3E}">
        <p14:creationId xmlns:p14="http://schemas.microsoft.com/office/powerpoint/2010/main" val="16188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6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latin typeface="Comic Sans MS" panose="030F0702030302020204" pitchFamily="66" charset="0"/>
              </a:rPr>
              <a:t>More realistic examples (with pruning)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C5E85-DEBE-4477-B2D5-B44D18ECA088}"/>
              </a:ext>
            </a:extLst>
          </p:cNvPr>
          <p:cNvSpPr txBox="1"/>
          <p:nvPr/>
        </p:nvSpPr>
        <p:spPr>
          <a:xfrm>
            <a:off x="670560" y="985421"/>
            <a:ext cx="1051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Maximum Clique.</a:t>
            </a:r>
          </a:p>
          <a:p>
            <a:r>
              <a:rPr 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Given a graph G = (V,E). Find the clique with maximum number of nodes in it. </a:t>
            </a:r>
          </a:p>
          <a:p>
            <a:r>
              <a:rPr 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(A clique is a graph where every node is a neighbor to every other). </a:t>
            </a:r>
          </a:p>
          <a:p>
            <a:endParaRPr lang="en-US" sz="28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endParaRPr lang="en-US" sz="28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Is this old-fashioned and useless? No.  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Maximum cliques can be used to find highly correlated groups (i.e., clusters). 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It is also useful in social networks analysis, 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and many other </a:t>
            </a:r>
          </a:p>
        </p:txBody>
      </p:sp>
    </p:spTree>
    <p:extLst>
      <p:ext uri="{BB962C8B-B14F-4D97-AF65-F5344CB8AC3E}">
        <p14:creationId xmlns:p14="http://schemas.microsoft.com/office/powerpoint/2010/main" val="1887846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Let’s focus on optimization now.</a:t>
            </a:r>
            <a:br>
              <a:rPr lang="en-US" sz="3600" dirty="0">
                <a:latin typeface="Comic Sans MS" panose="030F0702030302020204" pitchFamily="66" charset="0"/>
              </a:rPr>
            </a:br>
            <a:r>
              <a:rPr lang="en-US" sz="3600" dirty="0">
                <a:latin typeface="Comic Sans MS" panose="030F0702030302020204" pitchFamily="66" charset="0"/>
              </a:rPr>
              <a:t>Branch-And-Bound. 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838200" y="540512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Before traversing a path, can you get an upper bound of the maximum score you will get? </a:t>
            </a:r>
            <a:endParaRPr lang="en-CA" sz="32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037BE5F-4E1F-401C-B531-5770D5CF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80" y="1778000"/>
            <a:ext cx="42767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7862BC-D8BB-46C0-8EDF-2AB89857304C}"/>
              </a:ext>
            </a:extLst>
          </p:cNvPr>
          <p:cNvSpPr txBox="1"/>
          <p:nvPr/>
        </p:nvSpPr>
        <p:spPr>
          <a:xfrm>
            <a:off x="243840" y="1778000"/>
            <a:ext cx="29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Best score so far is Cm </a:t>
            </a:r>
            <a:endParaRPr lang="en-CA" dirty="0"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26E6B-A703-4AB7-BC33-CB9958A4C7B1}"/>
              </a:ext>
            </a:extLst>
          </p:cNvPr>
          <p:cNvCxnSpPr>
            <a:cxnSpLocks/>
          </p:cNvCxnSpPr>
          <p:nvPr/>
        </p:nvCxnSpPr>
        <p:spPr>
          <a:xfrm>
            <a:off x="2712720" y="2208887"/>
            <a:ext cx="1899920" cy="646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83491C-6293-4458-976A-48BD1BE44010}"/>
              </a:ext>
            </a:extLst>
          </p:cNvPr>
          <p:cNvSpPr txBox="1"/>
          <p:nvPr/>
        </p:nvSpPr>
        <p:spPr>
          <a:xfrm>
            <a:off x="8417560" y="1778000"/>
            <a:ext cx="253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Upper bound for unvisited path is </a:t>
            </a:r>
            <a:r>
              <a:rPr lang="en-US" dirty="0" err="1">
                <a:solidFill>
                  <a:srgbClr val="C00000"/>
                </a:solidFill>
                <a:latin typeface="Comic Sans MS" panose="030F0702030302020204" pitchFamily="66" charset="0"/>
              </a:rPr>
              <a:t>Uc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.</a:t>
            </a:r>
            <a:endParaRPr lang="en-CA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5D88C-BCA2-4072-9667-E4D81696F869}"/>
              </a:ext>
            </a:extLst>
          </p:cNvPr>
          <p:cNvCxnSpPr/>
          <p:nvPr/>
        </p:nvCxnSpPr>
        <p:spPr>
          <a:xfrm flipH="1">
            <a:off x="6096000" y="2424331"/>
            <a:ext cx="2611120" cy="132470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7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Let’s focus on optimization now.</a:t>
            </a:r>
            <a:br>
              <a:rPr lang="en-US" sz="3600" dirty="0">
                <a:latin typeface="Comic Sans MS" panose="030F0702030302020204" pitchFamily="66" charset="0"/>
              </a:rPr>
            </a:br>
            <a:r>
              <a:rPr lang="en-US" sz="3600" dirty="0">
                <a:latin typeface="Comic Sans MS" panose="030F0702030302020204" pitchFamily="66" charset="0"/>
              </a:rPr>
              <a:t>Branch-And-Bound. 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838200" y="540512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If </a:t>
            </a:r>
            <a:r>
              <a:rPr lang="en-US" sz="32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Uc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 &lt;= Cm -&gt; Just skip this path.</a:t>
            </a:r>
            <a:endParaRPr lang="en-CA" sz="32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037BE5F-4E1F-401C-B531-5770D5CF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80" y="1778000"/>
            <a:ext cx="42767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7862BC-D8BB-46C0-8EDF-2AB89857304C}"/>
              </a:ext>
            </a:extLst>
          </p:cNvPr>
          <p:cNvSpPr txBox="1"/>
          <p:nvPr/>
        </p:nvSpPr>
        <p:spPr>
          <a:xfrm>
            <a:off x="243840" y="1778000"/>
            <a:ext cx="29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Best score so far is Cm </a:t>
            </a:r>
            <a:endParaRPr lang="en-CA" dirty="0"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A26E6B-A703-4AB7-BC33-CB9958A4C7B1}"/>
              </a:ext>
            </a:extLst>
          </p:cNvPr>
          <p:cNvCxnSpPr>
            <a:cxnSpLocks/>
          </p:cNvCxnSpPr>
          <p:nvPr/>
        </p:nvCxnSpPr>
        <p:spPr>
          <a:xfrm>
            <a:off x="2712720" y="2208887"/>
            <a:ext cx="1899920" cy="646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83491C-6293-4458-976A-48BD1BE44010}"/>
              </a:ext>
            </a:extLst>
          </p:cNvPr>
          <p:cNvSpPr txBox="1"/>
          <p:nvPr/>
        </p:nvSpPr>
        <p:spPr>
          <a:xfrm>
            <a:off x="8417560" y="1778000"/>
            <a:ext cx="253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Upper bound for unvisited path is </a:t>
            </a:r>
            <a:r>
              <a:rPr lang="en-US" dirty="0" err="1">
                <a:solidFill>
                  <a:srgbClr val="C00000"/>
                </a:solidFill>
                <a:latin typeface="Comic Sans MS" panose="030F0702030302020204" pitchFamily="66" charset="0"/>
              </a:rPr>
              <a:t>Uc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.</a:t>
            </a:r>
            <a:endParaRPr lang="en-CA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5D88C-BCA2-4072-9667-E4D81696F869}"/>
              </a:ext>
            </a:extLst>
          </p:cNvPr>
          <p:cNvCxnSpPr/>
          <p:nvPr/>
        </p:nvCxnSpPr>
        <p:spPr>
          <a:xfrm flipH="1">
            <a:off x="6096000" y="2424331"/>
            <a:ext cx="2611120" cy="132470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75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Let’s focus on optimization now.</a:t>
            </a:r>
            <a:br>
              <a:rPr lang="en-US" sz="3600" dirty="0">
                <a:latin typeface="Comic Sans MS" panose="030F0702030302020204" pitchFamily="66" charset="0"/>
              </a:rPr>
            </a:br>
            <a:r>
              <a:rPr lang="en-US" sz="3600" dirty="0">
                <a:latin typeface="Comic Sans MS" panose="030F0702030302020204" pitchFamily="66" charset="0"/>
              </a:rPr>
              <a:t>Branch-And-Bound. 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838200" y="540512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If traversed, and then found a solution with cost </a:t>
            </a:r>
            <a:r>
              <a:rPr lang="en-US" sz="32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Uc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, then no need to continue in that path.</a:t>
            </a:r>
            <a:endParaRPr lang="en-CA" sz="32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037BE5F-4E1F-401C-B531-5770D5CF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80" y="1778000"/>
            <a:ext cx="42767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83491C-6293-4458-976A-48BD1BE44010}"/>
              </a:ext>
            </a:extLst>
          </p:cNvPr>
          <p:cNvSpPr txBox="1"/>
          <p:nvPr/>
        </p:nvSpPr>
        <p:spPr>
          <a:xfrm>
            <a:off x="8417560" y="1778000"/>
            <a:ext cx="253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Upper bound for unvisited path is </a:t>
            </a:r>
            <a:r>
              <a:rPr lang="en-US" dirty="0" err="1">
                <a:solidFill>
                  <a:srgbClr val="C00000"/>
                </a:solidFill>
                <a:latin typeface="Comic Sans MS" panose="030F0702030302020204" pitchFamily="66" charset="0"/>
              </a:rPr>
              <a:t>Uc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.</a:t>
            </a:r>
            <a:endParaRPr lang="en-CA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5D88C-BCA2-4072-9667-E4D81696F869}"/>
              </a:ext>
            </a:extLst>
          </p:cNvPr>
          <p:cNvCxnSpPr/>
          <p:nvPr/>
        </p:nvCxnSpPr>
        <p:spPr>
          <a:xfrm flipH="1">
            <a:off x="6096000" y="2424331"/>
            <a:ext cx="2611120" cy="132470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32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The upper bound is not a guess!</a:t>
            </a:r>
            <a:br>
              <a:rPr lang="en-US" sz="3600" dirty="0">
                <a:latin typeface="Comic Sans MS" panose="030F0702030302020204" pitchFamily="66" charset="0"/>
              </a:rPr>
            </a:br>
            <a:r>
              <a:rPr lang="en-US" sz="3600" dirty="0">
                <a:latin typeface="Comic Sans MS" panose="030F0702030302020204" pitchFamily="66" charset="0"/>
              </a:rPr>
              <a:t>How to find it? 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FE89A-C2E3-4BF7-8016-5239B5217823}"/>
              </a:ext>
            </a:extLst>
          </p:cNvPr>
          <p:cNvSpPr txBox="1"/>
          <p:nvPr/>
        </p:nvSpPr>
        <p:spPr>
          <a:xfrm>
            <a:off x="838200" y="2001520"/>
            <a:ext cx="1003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Example from Maximum Clique. 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In the graph G = (V,E), the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maximum</a:t>
            </a:r>
            <a:r>
              <a:rPr lang="en-US" sz="2400" dirty="0">
                <a:latin typeface="Comic Sans MS" panose="030F0702030302020204" pitchFamily="66" charset="0"/>
              </a:rPr>
              <a:t> clique cannot be largen than |V|. 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This is an upper bound (but not that useful!).  </a:t>
            </a:r>
            <a:endParaRPr lang="en-CA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56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The upper bound is not a guess!</a:t>
            </a:r>
            <a:br>
              <a:rPr lang="en-US" sz="3600" dirty="0">
                <a:latin typeface="Comic Sans MS" panose="030F0702030302020204" pitchFamily="66" charset="0"/>
              </a:rPr>
            </a:br>
            <a:r>
              <a:rPr lang="en-US" sz="3600" dirty="0">
                <a:latin typeface="Comic Sans MS" panose="030F0702030302020204" pitchFamily="66" charset="0"/>
              </a:rPr>
              <a:t>How to find it? 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FE89A-C2E3-4BF7-8016-5239B5217823}"/>
              </a:ext>
            </a:extLst>
          </p:cNvPr>
          <p:cNvSpPr txBox="1"/>
          <p:nvPr/>
        </p:nvSpPr>
        <p:spPr>
          <a:xfrm>
            <a:off x="838200" y="1818640"/>
            <a:ext cx="1003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Example from Maximum Clique. 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Let’s assume that the current solution is S = [v3, v7, v10] .. You can extend it with C = [v11, v25, v30, v42, v55, v65]. 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Note: [v3, v7, v10] is already a clique.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maximum</a:t>
            </a:r>
            <a:r>
              <a:rPr lang="en-US" sz="2400" dirty="0">
                <a:latin typeface="Comic Sans MS" panose="030F0702030302020204" pitchFamily="66" charset="0"/>
              </a:rPr>
              <a:t> clique you can get with the extension  C is 3 + |C| = 9. 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|S| + |C|  is an upper bound. </a:t>
            </a:r>
            <a:endParaRPr lang="en-CA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51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The upper bound is not a guess!</a:t>
            </a:r>
            <a:br>
              <a:rPr lang="en-US" sz="3600" dirty="0">
                <a:latin typeface="Comic Sans MS" panose="030F0702030302020204" pitchFamily="66" charset="0"/>
              </a:rPr>
            </a:br>
            <a:r>
              <a:rPr lang="en-US" sz="3600" dirty="0">
                <a:latin typeface="Comic Sans MS" panose="030F0702030302020204" pitchFamily="66" charset="0"/>
              </a:rPr>
              <a:t>How to find it? 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FE89A-C2E3-4BF7-8016-5239B5217823}"/>
              </a:ext>
            </a:extLst>
          </p:cNvPr>
          <p:cNvSpPr txBox="1"/>
          <p:nvPr/>
        </p:nvSpPr>
        <p:spPr>
          <a:xfrm>
            <a:off x="838200" y="1788160"/>
            <a:ext cx="1003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Example from Maximum Clique (one more smarter solution)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Let’s assume that the current solution is S = [v3, v7, v10] .. You can extend it with C = [v11, v25, v30, v42, v55, v65]. 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Your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maximum</a:t>
            </a:r>
            <a:r>
              <a:rPr lang="en-US" sz="2400" dirty="0">
                <a:latin typeface="Comic Sans MS" panose="030F0702030302020204" pitchFamily="66" charset="0"/>
              </a:rPr>
              <a:t> clique cannot be larger than |S| +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Colors[C]. 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Colors[C] -&gt; Run a greedy coloring algorithm on the spanning graph G[C], and return the number of colors. 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Why the maximum clique cannot be larger than the number of colors X?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(if there is a clique of size X, then each node will have different color). </a:t>
            </a:r>
          </a:p>
        </p:txBody>
      </p:sp>
    </p:spTree>
    <p:extLst>
      <p:ext uri="{BB962C8B-B14F-4D97-AF65-F5344CB8AC3E}">
        <p14:creationId xmlns:p14="http://schemas.microsoft.com/office/powerpoint/2010/main" val="3128664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How to reach the solution faster?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6096000" y="1384647"/>
            <a:ext cx="49015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One additional note: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in Branch-And-Bound, </a:t>
            </a:r>
            <a:r>
              <a:rPr lang="en-US" sz="2400" b="1" dirty="0">
                <a:latin typeface="Comic Sans MS" panose="030F0702030302020204" pitchFamily="66" charset="0"/>
              </a:rPr>
              <a:t>you don’t need to traverse the tree in Depth-First. 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In this case, you should use a priority-queue in the backtracking algorithm </a:t>
            </a:r>
          </a:p>
          <a:p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Reminder: 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we were using the function call stack to implement backtracking </a:t>
            </a:r>
            <a:endParaRPr lang="en-CA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037BE5F-4E1F-401C-B531-5770D5CF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" y="2113280"/>
            <a:ext cx="42767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98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40" y="2293778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omic Sans MS" panose="030F0702030302020204" pitchFamily="66" charset="0"/>
              </a:rPr>
              <a:t>How to reach the solution faster?</a:t>
            </a:r>
            <a:br>
              <a:rPr lang="en-US" sz="4000" dirty="0">
                <a:latin typeface="Comic Sans MS" panose="030F0702030302020204" pitchFamily="66" charset="0"/>
              </a:rPr>
            </a:br>
            <a:br>
              <a:rPr lang="en-US" sz="4000" dirty="0">
                <a:latin typeface="Comic Sans MS" panose="030F0702030302020204" pitchFamily="66" charset="0"/>
              </a:rPr>
            </a:br>
            <a:r>
              <a:rPr lang="en-US" sz="4000" dirty="0">
                <a:latin typeface="Comic Sans MS" panose="030F0702030302020204" pitchFamily="66" charset="0"/>
              </a:rPr>
              <a:t>Heuristics</a:t>
            </a:r>
            <a:endParaRPr lang="en-CA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3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6C58-BE4A-4890-87D3-91D889EA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Optimization</a:t>
            </a:r>
            <a:endParaRPr lang="en-CA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15247-01BC-4554-B050-80C4B164A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rPr>
                  <a:t>In the general case,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rPr>
                  <a:t>find_min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rPr>
                  <a:t> of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rPr>
                  <a:t>find_max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rPr>
                  <a:t> of 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rPr>
                  <a:t>(n), where n = |S|.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rPr>
                  <a:t>If you have some assumptions about S, you can do better.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Examples: </a:t>
                </a:r>
              </a:p>
              <a:p>
                <a:pPr marL="514350" indent="-514350">
                  <a:buAutoNum type="arabicPeriod"/>
                </a:pPr>
                <a:r>
                  <a:rPr lang="en-US" dirty="0">
                    <a:latin typeface="Comic Sans MS" panose="030F0702030302020204" pitchFamily="66" charset="0"/>
                  </a:rPr>
                  <a:t>If S contains sorted elements. </a:t>
                </a:r>
              </a:p>
              <a:p>
                <a:pPr marL="514350" indent="-514350">
                  <a:buAutoNum type="arabicPeriod"/>
                </a:pPr>
                <a:r>
                  <a:rPr lang="en-US" dirty="0">
                    <a:latin typeface="Comic Sans MS" panose="030F0702030302020204" pitchFamily="66" charset="0"/>
                  </a:rPr>
                  <a:t>If S is convex and differentiable. </a:t>
                </a:r>
              </a:p>
              <a:p>
                <a:pPr marL="514350" indent="-514350">
                  <a:buAutoNum type="arabicPeriod"/>
                </a:pPr>
                <a:r>
                  <a:rPr lang="en-US" dirty="0">
                    <a:latin typeface="Comic Sans MS" panose="030F0702030302020204" pitchFamily="66" charset="0"/>
                  </a:rPr>
                  <a:t>If S has some indices (organized in some kind of a tree for example). 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15247-01BC-4554-B050-80C4B164A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381" r="-2029" b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955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How to reach the solution faster?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741680" y="1486247"/>
            <a:ext cx="49015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Why use a tree? Use a different type of graphs instead.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Create a graph G = (V, E) as follows. </a:t>
            </a:r>
          </a:p>
          <a:p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Each solution v is a vertex. </a:t>
            </a:r>
          </a:p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Each solution v has a set of neighbors N(v)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Example: find the maximum of f(0,0,0), f(0,0,1) … </a:t>
            </a:r>
            <a:endParaRPr lang="en-CA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F687C-55AC-4727-B6CB-7AE30EC37199}"/>
              </a:ext>
            </a:extLst>
          </p:cNvPr>
          <p:cNvSpPr txBox="1"/>
          <p:nvPr/>
        </p:nvSpPr>
        <p:spPr>
          <a:xfrm>
            <a:off x="6705600" y="3040518"/>
            <a:ext cx="4932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omic Sans MS" panose="030F0702030302020204" pitchFamily="66" charset="0"/>
              </a:rPr>
              <a:t>How to set the neighborhoods? </a:t>
            </a:r>
            <a:endParaRPr lang="en-CA" sz="32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5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How to reach the solution faster?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741680" y="1486247"/>
            <a:ext cx="49015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Why use a tree? Use a different type of graphs instead.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Create a graph G = (V, E) as follows. </a:t>
            </a:r>
          </a:p>
          <a:p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Each solution v is a vertex. </a:t>
            </a:r>
          </a:p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Each solution v has a set of neighbors N(v)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Example: find the maximum of f(0,0,0), f(0,0,1) … </a:t>
            </a:r>
            <a:endParaRPr lang="en-CA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A78D5011-48F4-4FE2-B903-9EFF9796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60" y="2946400"/>
            <a:ext cx="5344160" cy="35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FF687C-55AC-4727-B6CB-7AE30EC37199}"/>
              </a:ext>
            </a:extLst>
          </p:cNvPr>
          <p:cNvSpPr txBox="1"/>
          <p:nvPr/>
        </p:nvSpPr>
        <p:spPr>
          <a:xfrm>
            <a:off x="6370320" y="1918414"/>
            <a:ext cx="550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N(v) = {u : </a:t>
            </a:r>
            <a:r>
              <a:rPr lang="en-US" sz="240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hamming_distance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u,v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) = 1}</a:t>
            </a:r>
            <a:endParaRPr lang="en-CA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96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How to reach the solution faster?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741680" y="1486247"/>
            <a:ext cx="49015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Why use a tree? Use a different type of graphs instead.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Create a graph G = (V, E) as follows. </a:t>
            </a:r>
          </a:p>
          <a:p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Each solution v is a vertex. </a:t>
            </a:r>
          </a:p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Each solution v has a set of neighbors N(v)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Example: find the maximum of f(0,0,0), f(0,0,1) … </a:t>
            </a:r>
            <a:endParaRPr lang="en-CA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F687C-55AC-4727-B6CB-7AE30EC37199}"/>
              </a:ext>
            </a:extLst>
          </p:cNvPr>
          <p:cNvSpPr txBox="1"/>
          <p:nvPr/>
        </p:nvSpPr>
        <p:spPr>
          <a:xfrm>
            <a:off x="6370320" y="1918414"/>
            <a:ext cx="550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N(v) = {u: |(u-v) mod n|=1}</a:t>
            </a:r>
            <a:endParaRPr lang="en-CA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41" name="Picture 1">
            <a:extLst>
              <a:ext uri="{FF2B5EF4-FFF2-40B4-BE49-F238E27FC236}">
                <a16:creationId xmlns:a16="http://schemas.microsoft.com/office/drawing/2014/main" id="{3A3956A2-7133-439F-A2FE-97DD88297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104" y="2711152"/>
            <a:ext cx="44862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333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How to reach the solution faster?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741680" y="1486247"/>
            <a:ext cx="49015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Why use a tree? Use a different type of graphs instead.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Create a graph G = (V, E) as follows. </a:t>
            </a:r>
          </a:p>
          <a:p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Each solution v is a vertex. </a:t>
            </a:r>
          </a:p>
          <a:p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Each solution v has a set of neighbors N(v)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Example: find the maximum of f(0,0,0), f(0,0,1) … </a:t>
            </a:r>
            <a:endParaRPr lang="en-CA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F687C-55AC-4727-B6CB-7AE30EC37199}"/>
              </a:ext>
            </a:extLst>
          </p:cNvPr>
          <p:cNvSpPr txBox="1"/>
          <p:nvPr/>
        </p:nvSpPr>
        <p:spPr>
          <a:xfrm>
            <a:off x="6319520" y="1592038"/>
            <a:ext cx="5501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You are only limited by your imagination! </a:t>
            </a:r>
            <a:endParaRPr lang="en-CA" sz="2400" dirty="0">
              <a:latin typeface="Comic Sans MS" panose="030F0702030302020204" pitchFamily="66" charset="0"/>
            </a:endParaRPr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B2395051-C243-4A3C-B2C3-82CD96AC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20" y="2724199"/>
            <a:ext cx="44862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39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The solutions as a graph. How is that useful?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568960" y="1425287"/>
            <a:ext cx="6888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Start with an initial solution v0 in step 0. (could be random for example)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At any given step i-1:  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1. Find a better solution in vi = N(v_{i-1}).</a:t>
            </a:r>
          </a:p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2. Continue until no better solution is found. 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algn="ctr"/>
            <a:endParaRPr lang="en-US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Hill Climbing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Could you think of a similar algorithm in ML? 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B2395051-C243-4A3C-B2C3-82CD96AC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320" y="1758999"/>
            <a:ext cx="44862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66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The solutions as a graph. How is that useful?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568960" y="1425287"/>
            <a:ext cx="6888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1. Find a better solution in vi = N(v_{i-1}).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Should it always be the best solution in the neighborhood? </a:t>
            </a: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What about any solution? (perhaps randomly selected)</a:t>
            </a: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What about the non-feasible solutions in the neighborhood?  </a:t>
            </a: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Will you always find the best solution? </a:t>
            </a:r>
          </a:p>
        </p:txBody>
      </p:sp>
    </p:spTree>
    <p:extLst>
      <p:ext uri="{BB962C8B-B14F-4D97-AF65-F5344CB8AC3E}">
        <p14:creationId xmlns:p14="http://schemas.microsoft.com/office/powerpoint/2010/main" val="1409706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The solutions as a graph. How is that useful?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568960" y="1425287"/>
            <a:ext cx="6908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1. Find a better solution in vi = N(v_{i-1}).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Should it always be the best solution in the neighborhood? </a:t>
            </a: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What about any solution? (perhaps randomly selected)</a:t>
            </a: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What about the non-feasible solutions in the neighborhood?  </a:t>
            </a: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Will you always find the best solution?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960F0-A478-4015-BB7F-CD4D569D5029}"/>
              </a:ext>
            </a:extLst>
          </p:cNvPr>
          <p:cNvSpPr/>
          <p:nvPr/>
        </p:nvSpPr>
        <p:spPr>
          <a:xfrm>
            <a:off x="7305040" y="1321648"/>
            <a:ext cx="51206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Can be expensive if N is large.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Can be infeasible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You can stop, or just try again. 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No. But you can try with a different initial solution (only local minima are guaranteed eventually).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28219-A834-4E03-B903-CFC08AB30A0F}"/>
              </a:ext>
            </a:extLst>
          </p:cNvPr>
          <p:cNvCxnSpPr/>
          <p:nvPr/>
        </p:nvCxnSpPr>
        <p:spPr>
          <a:xfrm>
            <a:off x="7162800" y="2317427"/>
            <a:ext cx="0" cy="426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86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The solutions as a graph. How is that useful?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568960" y="1425287"/>
            <a:ext cx="6908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1. Find a better solution in vi = N(v_{i-1}).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Will you always find the best solution? </a:t>
            </a: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How to pick the initial solution? </a:t>
            </a: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Any other methods?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960F0-A478-4015-BB7F-CD4D569D5029}"/>
              </a:ext>
            </a:extLst>
          </p:cNvPr>
          <p:cNvSpPr/>
          <p:nvPr/>
        </p:nvSpPr>
        <p:spPr>
          <a:xfrm>
            <a:off x="7305040" y="1321648"/>
            <a:ext cx="431799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No. But you can try with a different initial solution (only local minima are guaranteed eventually).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Randomly?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What about some alternation of the best solution already found?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(Genetic Algorithms)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28219-A834-4E03-B903-CFC08AB30A0F}"/>
              </a:ext>
            </a:extLst>
          </p:cNvPr>
          <p:cNvCxnSpPr/>
          <p:nvPr/>
        </p:nvCxnSpPr>
        <p:spPr>
          <a:xfrm>
            <a:off x="7162800" y="2317427"/>
            <a:ext cx="0" cy="426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94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The solutions as a graph. How is that useful?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568960" y="1425287"/>
            <a:ext cx="110134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2. Continue until no better solution is found. </a:t>
            </a: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Some algorithms will accept a less preferable solution with some probability. </a:t>
            </a:r>
            <a:r>
              <a:rPr lang="en-US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(Simulated Annealing). 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Why? To avoid being stuck in a local minima!  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The probability depends on: 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|c(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) – c(i-1)|, and 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the number of iterations. 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960F0-A478-4015-BB7F-CD4D569D5029}"/>
              </a:ext>
            </a:extLst>
          </p:cNvPr>
          <p:cNvSpPr/>
          <p:nvPr/>
        </p:nvSpPr>
        <p:spPr>
          <a:xfrm>
            <a:off x="7305040" y="1321648"/>
            <a:ext cx="512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29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The solutions as a graph. How is that useful?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E6DA1-F049-4B8F-B1A5-683FD2E43C06}"/>
              </a:ext>
            </a:extLst>
          </p:cNvPr>
          <p:cNvSpPr txBox="1"/>
          <p:nvPr/>
        </p:nvSpPr>
        <p:spPr>
          <a:xfrm>
            <a:off x="568960" y="1425287"/>
            <a:ext cx="5354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2. Continue until no better solution is found. 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What happens if you don’t pick the best solution always?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Cycles! 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How to solve it? The same way you avoid cycles in any graph traversal algorithm: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Don’t visit any of the visited nodes (best solution)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Don’t visit any of the last k-visited nodes (heuristic).  (Taboo list, in </a:t>
            </a:r>
            <a:r>
              <a:rPr lang="en-US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Taboo Search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). 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960F0-A478-4015-BB7F-CD4D569D5029}"/>
              </a:ext>
            </a:extLst>
          </p:cNvPr>
          <p:cNvSpPr/>
          <p:nvPr/>
        </p:nvSpPr>
        <p:spPr>
          <a:xfrm>
            <a:off x="7305040" y="1321648"/>
            <a:ext cx="512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6269683B-BE9F-488D-820B-51290432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2140372"/>
            <a:ext cx="44862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508191-0DD5-4830-8269-A61C36C5D34B}"/>
                  </a:ext>
                </a:extLst>
              </p14:cNvPr>
              <p14:cNvContentPartPr/>
              <p14:nvPr/>
            </p14:nvContentPartPr>
            <p14:xfrm>
              <a:off x="7624160" y="2730240"/>
              <a:ext cx="1922400" cy="96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508191-0DD5-4830-8269-A61C36C5D3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5520" y="2721240"/>
                <a:ext cx="1940040" cy="9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E05F02-D828-42C5-9663-E4B05DD07D87}"/>
                  </a:ext>
                </a:extLst>
              </p14:cNvPr>
              <p14:cNvContentPartPr/>
              <p14:nvPr/>
            </p14:nvContentPartPr>
            <p14:xfrm>
              <a:off x="9684440" y="2647800"/>
              <a:ext cx="889560" cy="60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E05F02-D828-42C5-9663-E4B05DD07D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75800" y="2638800"/>
                <a:ext cx="90720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EB57D1-A5CB-47C6-89E6-8882DE272E70}"/>
                  </a:ext>
                </a:extLst>
              </p14:cNvPr>
              <p14:cNvContentPartPr/>
              <p14:nvPr/>
            </p14:nvContentPartPr>
            <p14:xfrm>
              <a:off x="7568000" y="3845520"/>
              <a:ext cx="3252600" cy="1686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EB57D1-A5CB-47C6-89E6-8882DE272E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59000" y="3836880"/>
                <a:ext cx="3270240" cy="17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72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C083-0B99-4AF4-9AF5-CF374D64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Optimization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D94F-69BC-4128-83F6-C4355DB4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Sometimes you don’t know the elements of S.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3500" b="1" dirty="0">
                <a:solidFill>
                  <a:srgbClr val="C00000"/>
                </a:solidFill>
                <a:latin typeface="Comic Sans MS" panose="030F0702030302020204" pitchFamily="66" charset="0"/>
              </a:rPr>
              <a:t>You want to generate them first! </a:t>
            </a:r>
          </a:p>
          <a:p>
            <a:pPr marL="0" indent="0">
              <a:buNone/>
            </a:pPr>
            <a:endParaRPr lang="en-CA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  <a:latin typeface="Comic Sans MS" panose="030F0702030302020204" pitchFamily="66" charset="0"/>
              </a:rPr>
              <a:t>Example: </a:t>
            </a:r>
            <a:r>
              <a:rPr lang="en-CA" dirty="0">
                <a:latin typeface="Comic Sans MS" panose="030F0702030302020204" pitchFamily="66" charset="0"/>
              </a:rPr>
              <a:t>x1, x2, x3 are your features, and xi is either 0 or 1. </a:t>
            </a:r>
            <a:r>
              <a:rPr lang="en-US" dirty="0">
                <a:latin typeface="Comic Sans MS" panose="030F0702030302020204" pitchFamily="66" charset="0"/>
              </a:rPr>
              <a:t> Find the maximum f(x1, x2, x3), where f : {0,1}^3 -&gt; R. 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Approach: </a:t>
            </a:r>
          </a:p>
          <a:p>
            <a:pPr marL="514350" indent="-51435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Evaluate f(0,0,0), f(0,0,1), f(0,1,0), f(0,1,1), …., f(1,1,1). </a:t>
            </a:r>
          </a:p>
          <a:p>
            <a:pPr marL="514350" indent="-514350">
              <a:buAutoNum type="arabicPeriod"/>
            </a:pPr>
            <a:r>
              <a:rPr lang="en-CA" dirty="0">
                <a:latin typeface="Comic Sans MS" panose="030F0702030302020204" pitchFamily="66" charset="0"/>
              </a:rPr>
              <a:t>Find the maximum</a:t>
            </a:r>
          </a:p>
        </p:txBody>
      </p:sp>
    </p:spTree>
    <p:extLst>
      <p:ext uri="{BB962C8B-B14F-4D97-AF65-F5344CB8AC3E}">
        <p14:creationId xmlns:p14="http://schemas.microsoft.com/office/powerpoint/2010/main" val="275996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Some ideas used by Genetic Algorithms </a:t>
            </a:r>
            <a:endParaRPr lang="en-CA" sz="3600" dirty="0"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960F0-A478-4015-BB7F-CD4D569D5029}"/>
              </a:ext>
            </a:extLst>
          </p:cNvPr>
          <p:cNvSpPr/>
          <p:nvPr/>
        </p:nvSpPr>
        <p:spPr>
          <a:xfrm>
            <a:off x="7305040" y="1321648"/>
            <a:ext cx="512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3CCB6-C604-4AFC-9A90-0BEFA31A7C1E}"/>
              </a:ext>
            </a:extLst>
          </p:cNvPr>
          <p:cNvSpPr txBox="1"/>
          <p:nvPr/>
        </p:nvSpPr>
        <p:spPr>
          <a:xfrm>
            <a:off x="568960" y="1425287"/>
            <a:ext cx="49987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These ideas already mentioned in this presentation. 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Repeat the experiment many times: 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Start with a population of m solutions, pick the best. 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Repeat the same step k times.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914400" lvl="1" indent="-457200">
              <a:buAutoNum type="arabicPeriod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Mutation -&gt; how to find neighbors of a solution. (they call it, preserve population diversity, we call it neighborhoods). </a:t>
            </a:r>
          </a:p>
          <a:p>
            <a:pPr marL="342900" indent="-342900">
              <a:buAutoNum type="arabicPeriod" startAt="2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Creating a solution from two or more solutions.  (I don’t recall seeing this in other algorithms).  </a:t>
            </a:r>
          </a:p>
        </p:txBody>
      </p:sp>
      <p:pic>
        <p:nvPicPr>
          <p:cNvPr id="22530" name="Picture 2" descr="Image result for genetic algorithms">
            <a:extLst>
              <a:ext uri="{FF2B5EF4-FFF2-40B4-BE49-F238E27FC236}">
                <a16:creationId xmlns:a16="http://schemas.microsoft.com/office/drawing/2014/main" id="{5E3E211E-4516-4697-B20E-3A2524AC2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90" y="2465908"/>
            <a:ext cx="5407650" cy="28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84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How to generate all n-binary numbers? Backtracking </a:t>
            </a:r>
            <a:endParaRPr lang="en-CA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E510B-8C32-4F2A-BDFF-46EEC45CEB0F}"/>
              </a:ext>
            </a:extLst>
          </p:cNvPr>
          <p:cNvSpPr txBox="1"/>
          <p:nvPr/>
        </p:nvSpPr>
        <p:spPr>
          <a:xfrm>
            <a:off x="6753225" y="1957387"/>
            <a:ext cx="4667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This will print: 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[0, 0, 0]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[0, 0, 1] 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..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..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[1, 1, 1]</a:t>
            </a:r>
            <a:endParaRPr lang="en-CA" sz="2000" dirty="0"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EF3F4-78C4-4CC2-91EA-C1108F25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49" y="2060892"/>
            <a:ext cx="4968239" cy="383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The search tree (space)</a:t>
            </a:r>
            <a:endParaRPr lang="en-CA" dirty="0">
              <a:latin typeface="Comic Sans MS" panose="030F0702030302020204" pitchFamily="66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E33B32D-A557-43B9-B5B1-3B82A38C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68" y="1957387"/>
            <a:ext cx="5740731" cy="443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7CA3DE-80BC-4A48-9AB1-EFAD64FA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29" y="1827212"/>
            <a:ext cx="4968239" cy="383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C78C-F551-4BAB-BC18-0F43E577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Toward a general backtracking algorithm. </a:t>
            </a:r>
            <a:endParaRPr lang="en-CA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B7405-DEB0-490D-BBDD-C6489876A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With some more examples</a:t>
            </a:r>
            <a:endParaRPr lang="en-CA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2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Let’s re-write it as a generator. </a:t>
            </a:r>
            <a:endParaRPr lang="en-CA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99BFC-9BDA-4D86-A73E-D5AC9466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952625"/>
            <a:ext cx="5334000" cy="295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62B0C1-25BB-413B-85C9-492488B3DAC8}"/>
              </a:ext>
            </a:extLst>
          </p:cNvPr>
          <p:cNvSpPr txBox="1"/>
          <p:nvPr/>
        </p:nvSpPr>
        <p:spPr>
          <a:xfrm>
            <a:off x="838200" y="5505450"/>
            <a:ext cx="9439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Call as: </a:t>
            </a:r>
            <a:r>
              <a:rPr lang="en-US" b="1" dirty="0">
                <a:latin typeface="Comic Sans MS" panose="030F0702030302020204" pitchFamily="66" charset="0"/>
              </a:rPr>
              <a:t>[x for x in </a:t>
            </a:r>
            <a:r>
              <a:rPr lang="en-US" b="1" dirty="0" err="1">
                <a:latin typeface="Comic Sans MS" panose="030F0702030302020204" pitchFamily="66" charset="0"/>
              </a:rPr>
              <a:t>yield_n_binary</a:t>
            </a:r>
            <a:r>
              <a:rPr lang="en-US" b="1" dirty="0">
                <a:latin typeface="Comic Sans MS" panose="030F0702030302020204" pitchFamily="66" charset="0"/>
              </a:rPr>
              <a:t>(3)]</a:t>
            </a:r>
          </a:p>
          <a:p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b="1" dirty="0">
                <a:latin typeface="Comic Sans MS" panose="030F0702030302020204" pitchFamily="66" charset="0"/>
              </a:rPr>
              <a:t>.. </a:t>
            </a:r>
            <a:r>
              <a:rPr lang="en-US" dirty="0">
                <a:latin typeface="Comic Sans MS" panose="030F0702030302020204" pitchFamily="66" charset="0"/>
              </a:rPr>
              <a:t>Or: max([f(x) for x in </a:t>
            </a:r>
            <a:r>
              <a:rPr lang="en-US" dirty="0" err="1">
                <a:latin typeface="Comic Sans MS" panose="030F0702030302020204" pitchFamily="66" charset="0"/>
              </a:rPr>
              <a:t>yield_n_binary</a:t>
            </a:r>
            <a:r>
              <a:rPr lang="en-US" dirty="0">
                <a:latin typeface="Comic Sans MS" panose="030F0702030302020204" pitchFamily="66" charset="0"/>
              </a:rPr>
              <a:t>(3)]) </a:t>
            </a:r>
            <a:endParaRPr lang="en-CA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7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290-EF54-4D1A-82AB-96A759F2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What about n-decimal? </a:t>
            </a:r>
            <a:endParaRPr lang="en-CA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2B0C1-25BB-413B-85C9-492488B3DAC8}"/>
              </a:ext>
            </a:extLst>
          </p:cNvPr>
          <p:cNvSpPr txBox="1"/>
          <p:nvPr/>
        </p:nvSpPr>
        <p:spPr>
          <a:xfrm>
            <a:off x="838200" y="5505450"/>
            <a:ext cx="943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[x for x in </a:t>
            </a:r>
            <a:r>
              <a:rPr lang="en-US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yield_n_decimal</a:t>
            </a:r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(2)][:3] </a:t>
            </a:r>
          </a:p>
          <a:p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=&gt; [[0,0], [0,1], [0,2]]   </a:t>
            </a:r>
            <a:endParaRPr lang="en-CA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58104-96CA-4FE3-B7B1-579745AF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690688"/>
            <a:ext cx="5248275" cy="3095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03D7A-BEA8-4805-AC3F-1ECF6B987DFA}"/>
              </a:ext>
            </a:extLst>
          </p:cNvPr>
          <p:cNvSpPr txBox="1"/>
          <p:nvPr/>
        </p:nvSpPr>
        <p:spPr>
          <a:xfrm>
            <a:off x="6344605" y="3105834"/>
            <a:ext cx="5248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Can you guess how the search tree looks like? </a:t>
            </a:r>
            <a:endParaRPr lang="en-CA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6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2345</Words>
  <Application>Microsoft Office PowerPoint</Application>
  <PresentationFormat>Widescreen</PresentationFormat>
  <Paragraphs>311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Comic Sans MS</vt:lpstr>
      <vt:lpstr>Office Theme</vt:lpstr>
      <vt:lpstr>Some Basic Combinatorial Optimization Algorithms</vt:lpstr>
      <vt:lpstr>Optimization</vt:lpstr>
      <vt:lpstr>Optimization</vt:lpstr>
      <vt:lpstr>Optimization </vt:lpstr>
      <vt:lpstr>How to generate all n-binary numbers? Backtracking </vt:lpstr>
      <vt:lpstr>The search tree (space)</vt:lpstr>
      <vt:lpstr>Toward a general backtracking algorithm. </vt:lpstr>
      <vt:lpstr>Let’s re-write it as a generator. </vt:lpstr>
      <vt:lpstr>What about n-decimal? </vt:lpstr>
      <vt:lpstr>More constraints, more fun.  All n-binary without sequence 11</vt:lpstr>
      <vt:lpstr>More constraints, more fun.  All n-binary without sequence 11</vt:lpstr>
      <vt:lpstr>All n-binary without sequence 11 (Can we be smarter her?)</vt:lpstr>
      <vt:lpstr>All n-binary without sequence 11 (Can we be smarter her?)</vt:lpstr>
      <vt:lpstr>Some refactoring, one more step toward goal</vt:lpstr>
      <vt:lpstr>A Generalized Recursive Backtracking Algorithm (or, framework)</vt:lpstr>
      <vt:lpstr>A Generalized Recursive Backtracking Algorithm (or, framework)</vt:lpstr>
      <vt:lpstr>How Backtracking algorithms execution time is measured? It depends on: </vt:lpstr>
      <vt:lpstr>How Backtracking algorithms execution time is measured? It depends on: </vt:lpstr>
      <vt:lpstr>PowerPoint Presentation</vt:lpstr>
      <vt:lpstr>More realistic examples (with pruning)</vt:lpstr>
      <vt:lpstr>More realistic examples (with pruning)</vt:lpstr>
      <vt:lpstr>Let’s focus on optimization now. Branch-And-Bound.  </vt:lpstr>
      <vt:lpstr>Let’s focus on optimization now. Branch-And-Bound.  </vt:lpstr>
      <vt:lpstr>Let’s focus on optimization now. Branch-And-Bound.  </vt:lpstr>
      <vt:lpstr>The upper bound is not a guess! How to find it?  </vt:lpstr>
      <vt:lpstr>The upper bound is not a guess! How to find it?  </vt:lpstr>
      <vt:lpstr>The upper bound is not a guess! How to find it?  </vt:lpstr>
      <vt:lpstr>How to reach the solution faster?</vt:lpstr>
      <vt:lpstr>How to reach the solution faster?  Heuristics</vt:lpstr>
      <vt:lpstr>How to reach the solution faster?</vt:lpstr>
      <vt:lpstr>How to reach the solution faster?</vt:lpstr>
      <vt:lpstr>How to reach the solution faster?</vt:lpstr>
      <vt:lpstr>How to reach the solution faster?</vt:lpstr>
      <vt:lpstr>The solutions as a graph. How is that useful? </vt:lpstr>
      <vt:lpstr>The solutions as a graph. How is that useful? </vt:lpstr>
      <vt:lpstr>The solutions as a graph. How is that useful? </vt:lpstr>
      <vt:lpstr>The solutions as a graph. How is that useful? </vt:lpstr>
      <vt:lpstr>The solutions as a graph. How is that useful? </vt:lpstr>
      <vt:lpstr>The solutions as a graph. How is that useful? </vt:lpstr>
      <vt:lpstr>Some ideas used by Genetic Algorithms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Basic Combinatorial Optimization Algorithms</dc:title>
  <dc:creator>Ahmed Jedda</dc:creator>
  <cp:lastModifiedBy>Ahmed Jedda</cp:lastModifiedBy>
  <cp:revision>45</cp:revision>
  <dcterms:created xsi:type="dcterms:W3CDTF">2020-02-12T23:40:37Z</dcterms:created>
  <dcterms:modified xsi:type="dcterms:W3CDTF">2020-06-20T13:38:35Z</dcterms:modified>
</cp:coreProperties>
</file>