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0704" autoAdjust="0"/>
  </p:normalViewPr>
  <p:slideViewPr>
    <p:cSldViewPr snapToGrid="0">
      <p:cViewPr>
        <p:scale>
          <a:sx n="41" d="100"/>
          <a:sy n="41" d="100"/>
        </p:scale>
        <p:origin x="792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Salary Determiners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Abdulaziz Jamaleddin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Salary &amp;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The older the worker gets the higher their salary</a:t>
            </a:r>
          </a:p>
          <a:p>
            <a:r>
              <a:rPr lang="en-US" dirty="0"/>
              <a:t>The reason will be explained as we go thru the presentation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CF89552-182E-CD0E-4FB2-6745C9B5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65" y="1251902"/>
            <a:ext cx="7264071" cy="46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962"/>
            <a:ext cx="3148965" cy="742951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&amp; Industry Experience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47789"/>
            <a:ext cx="3796079" cy="1525588"/>
          </a:xfrm>
        </p:spPr>
        <p:txBody>
          <a:bodyPr>
            <a:normAutofit/>
          </a:bodyPr>
          <a:lstStyle/>
          <a:p>
            <a:r>
              <a:rPr lang="en-US" sz="1800" dirty="0"/>
              <a:t>We can see as the person has more industry experience, the higher their salary.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4EB9BCD-0ABC-6EF8-4D5A-C8201085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45" y="1350962"/>
            <a:ext cx="570611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4058" y="1338262"/>
            <a:ext cx="3301512" cy="1285294"/>
          </a:xfrm>
        </p:spPr>
        <p:txBody>
          <a:bodyPr/>
          <a:lstStyle/>
          <a:p>
            <a:r>
              <a:rPr lang="en-US" dirty="0"/>
              <a:t>Salary &amp; Education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042" y="2936432"/>
            <a:ext cx="4561743" cy="985135"/>
          </a:xfrm>
        </p:spPr>
        <p:txBody>
          <a:bodyPr>
            <a:normAutofit/>
          </a:bodyPr>
          <a:lstStyle/>
          <a:p>
            <a:r>
              <a:rPr lang="en-US" dirty="0"/>
              <a:t>The more educated the person is, the higher the salary </a:t>
            </a:r>
          </a:p>
        </p:txBody>
      </p:sp>
      <p:pic>
        <p:nvPicPr>
          <p:cNvPr id="5" name="Picture 4" descr="A picture containing text, screenshot, weapon, knife&#10;&#10;Description automatically generated">
            <a:extLst>
              <a:ext uri="{FF2B5EF4-FFF2-40B4-BE49-F238E27FC236}">
                <a16:creationId xmlns:a16="http://schemas.microsoft.com/office/drawing/2014/main" id="{2E798775-31F1-3D5A-A3D1-ADCE8244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7" y="1338262"/>
            <a:ext cx="5943600" cy="39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As worker ages, their education level &amp; industry experience get increased, resulting in a higher average salary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Industry 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Through the data we can see that the higher the industry y level for a worker, the higher they get compensated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As we saw in the graph, the more educated the worker is, the more they are compensated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{05E662DC-C59F-450E-B866-888CD5EA2BD0}tf67328976_win32</Template>
  <TotalTime>2925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Salary Determiners </vt:lpstr>
      <vt:lpstr>Salary &amp; Age</vt:lpstr>
      <vt:lpstr>Salary &amp; Industry Experience </vt:lpstr>
      <vt:lpstr>Salary &amp; Education 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Determiners </dc:title>
  <dc:creator>Abdul Aziz Jamal Eddin</dc:creator>
  <cp:lastModifiedBy>Abdul Aziz Jamal Eddin</cp:lastModifiedBy>
  <cp:revision>2</cp:revision>
  <dcterms:created xsi:type="dcterms:W3CDTF">2023-02-11T02:14:58Z</dcterms:created>
  <dcterms:modified xsi:type="dcterms:W3CDTF">2023-02-13T03:00:47Z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