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2c94331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2c94331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2c0033f4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2c0033f4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Kip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2c0033f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2c0033f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2c0033f4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2c0033f4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2c0033f4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2c0033f4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2cc34ce7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2cc34ce7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2c5bc68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2c5bc68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2c943319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2c943319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2c5bc68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2c5bc68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Sagar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2c5bc68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2c5bc68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4501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Purpose Customer Tracker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#2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66744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Sagar Tailor, Andrew Edillo, Chad Schulte, Evan Kennedy, Kip Tucker, Richard Clemence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Store Layout Demo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25" y="1597875"/>
            <a:ext cx="3240825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2"/>
          <p:cNvSpPr txBox="1"/>
          <p:nvPr/>
        </p:nvSpPr>
        <p:spPr>
          <a:xfrm>
            <a:off x="4529600" y="1598675"/>
            <a:ext cx="38046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Coded in Java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Will be ported over as a web application via AjaxSwing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- Next Sprint (Sprint #3)</a:t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Web interface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User access stories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Complete Store Layout user submission software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Hardware setup and configuration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Create a IoT camera solution for in store tracking and analytics for customer behaviour. Support the solution by providing a website where Store owners can administer a single or aggregation of store locations by allowing creation of store layouts and picking area of interest for surveillance and analysis dashboarding for decision making.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Accomplishments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Access control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Registration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Login/Logout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Email verification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User management/access control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UI Mockup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Server + Website setup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Hardware acquisition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Beginning of store layout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Registration/Login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299575" y="2114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2554" l="4315" r="0" t="2487"/>
          <a:stretch/>
        </p:blipFill>
        <p:spPr>
          <a:xfrm>
            <a:off x="4572000" y="1369213"/>
            <a:ext cx="2734625" cy="23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 rotWithShape="1">
          <a:blip r:embed="rId4">
            <a:alphaModFix/>
          </a:blip>
          <a:srcRect b="12094" l="1273" r="0" t="2311"/>
          <a:stretch/>
        </p:blipFill>
        <p:spPr>
          <a:xfrm>
            <a:off x="278827" y="1369225"/>
            <a:ext cx="4054175" cy="20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 rotWithShape="1">
          <a:blip r:embed="rId5">
            <a:alphaModFix/>
          </a:blip>
          <a:srcRect b="0" l="1068" r="0" t="0"/>
          <a:stretch/>
        </p:blipFill>
        <p:spPr>
          <a:xfrm>
            <a:off x="1408600" y="3255325"/>
            <a:ext cx="5000200" cy="18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Password Reset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299575" y="2114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 rotWithShape="1">
          <a:blip r:embed="rId3">
            <a:alphaModFix/>
          </a:blip>
          <a:srcRect b="0" l="1351" r="0" t="0"/>
          <a:stretch/>
        </p:blipFill>
        <p:spPr>
          <a:xfrm>
            <a:off x="483175" y="1252096"/>
            <a:ext cx="3934900" cy="23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324" y="2949075"/>
            <a:ext cx="5157450" cy="18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User Stories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1090425" y="1499850"/>
            <a:ext cx="7243800" cy="30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As a customer, I can create an account in order to access the website.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As a customer, I can access the website with my account to view the statistics and data based on the information captured by the store cameras.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As a store owner, I can create and edit store floor plans.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As a store owner, I can add and change camera placements around the store.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As a store owner, I can use the store cameras to count the number of customers my store sees per day.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As a store owner, I can use the store cameras to monitor customer behavior and to better understand where customers spend their time the most.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As a store owner, I use use the data from the image/video analysis to determine which items are the most popular.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As an administrator, I can create accounts for each of the store owners.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As an administrator, I can view and customize the statistics and data based on the information captured by the store cameras.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cases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5" y="1432625"/>
            <a:ext cx="4043325" cy="26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125" y="1432625"/>
            <a:ext cx="4890825" cy="25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Mock up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50" y="1371600"/>
            <a:ext cx="7641299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stack running on Google Cloud instance (Debian)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303800" y="1990050"/>
            <a:ext cx="23787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IP: http://104.198.191.49/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