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3380b8f8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3380b8f8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Sagar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33ef1520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33ef1520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3380b8f8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3380b8f8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33ef152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33ef152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33ef1520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33ef1520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3380b8f8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3380b8f8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337d65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337d65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3380b8f82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3380b8f82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33ef152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33ef152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Rick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3380b8f82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43380b8f82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323" name="Google Shape;32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a IoT camera solution for in store tracking and analytics for customer behaviour. Support the solution by providing a website where Store owners can administer a single or aggregation of store locations by allowing creation of store layouts and picking area of interest for surveillance and analysis dashboarding for decision making.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Accomplishments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Camera + Pi setup (on Raspberry Pi)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User access stories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Store Layout user submission software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Static web pages, URL routing.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"/>
            <a:ext cx="6831574" cy="27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704" y="2795101"/>
            <a:ext cx="4947296" cy="23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Server</a:t>
            </a:r>
            <a:endParaRPr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http://104.197.146.254/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349" name="Google Shape;349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Risks and Challenges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Getting everyone to meet in person (conflicting schedules, etc.)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Code compilation issues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Learning how to use the Django framework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Tracking software reliant on video feed, not still images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New requirement being to set up cameras to store video data, not just image data for customer tracking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355" name="Google Shape;355;p3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As a customer, I want to access the website with my account to view the general statistics and data based on the information captured by the store cameras.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As a store owner, I want to create and edit store floor plans that reflect my own store.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As a store owner, I want to register cameras with specific locations/aisles.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As a store owner, I want to use the in-store cameras to count the number of customers my store sees per day.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As a store owner, I want to use the store cameras to monitor customer behavior and to better understand where customers spend their time the most.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As a store owner, I want to view the in-store camera stream.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As a store owner, I want to use the data from the image/video analysis to determine which items are the most popular.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As an administrator, I want to view and customize the statistics and data based on the information captured by the store cameras.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As an administrator, I want to choose what data is shown on the website for customers/store owners to view.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550" y="1217875"/>
            <a:ext cx="5122924" cy="39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Camera Demonstration</a:t>
            </a:r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Hardware setup - showing camera works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 (Sprint #4)</a:t>
            </a:r>
            <a:endParaRPr/>
          </a:p>
        </p:txBody>
      </p:sp>
      <p:sp>
        <p:nvSpPr>
          <p:cNvPr id="373" name="Google Shape;373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Configure tracking software on the cameras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Finalize then publish the store layout software to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Connecting cameras to cloud server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Connecting and configuring the second camera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Adding Dynamic pages onto Cloud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Beginning work on customer statistics and profile building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