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dcf256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1dcf256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dcf256e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1dcf256e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dcf256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dcf256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Clemence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1dcf256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1dcf256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1dcf256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1dcf256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1dcf256e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1dcf256e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dcf256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dcf256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All Purpose Customer Tracker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235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Sagar Tailor, Andrew Edillo, Chad Schulte, Evan Kennedy, Kip Tucker, Richard Clemence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 a IoT camera solution for in store tracking and analytics for </a:t>
            </a:r>
            <a:r>
              <a:rPr lang="en" sz="1500"/>
              <a:t>customer</a:t>
            </a:r>
            <a:r>
              <a:rPr lang="en" sz="1500"/>
              <a:t> behaviour. Support the solution by providing a website where Store owners can </a:t>
            </a:r>
            <a:r>
              <a:rPr lang="en" sz="1500"/>
              <a:t>administer</a:t>
            </a:r>
            <a:r>
              <a:rPr lang="en" sz="1500"/>
              <a:t> a single or </a:t>
            </a:r>
            <a:r>
              <a:rPr lang="en" sz="1500"/>
              <a:t>aggregation</a:t>
            </a:r>
            <a:r>
              <a:rPr lang="en" sz="1500"/>
              <a:t> of store locations by allowing creation of store layouts and picking area of interest for surveillance and analysis dashboarding for decision making.</a:t>
            </a:r>
            <a:endParaRPr sz="1500"/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project parts/goals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Store layout submission via web interface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Customer recognition and tracking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Statistics tracking and analysis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1600">
                <a:solidFill>
                  <a:srgbClr val="000000"/>
                </a:solidFill>
              </a:rPr>
              <a:t>Store Owner</a:t>
            </a:r>
            <a:endParaRPr sz="16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1600">
                <a:solidFill>
                  <a:srgbClr val="000000"/>
                </a:solidFill>
              </a:rPr>
              <a:t>Customer</a:t>
            </a:r>
            <a:endParaRPr sz="16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1600">
                <a:solidFill>
                  <a:srgbClr val="000000"/>
                </a:solidFill>
              </a:rPr>
              <a:t>Camera</a:t>
            </a:r>
            <a:endParaRPr sz="16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1600">
                <a:solidFill>
                  <a:srgbClr val="000000"/>
                </a:solidFill>
              </a:rPr>
              <a:t>Raspberry Pi module</a:t>
            </a:r>
            <a:endParaRPr sz="16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1600">
                <a:solidFill>
                  <a:srgbClr val="000000"/>
                </a:solidFill>
              </a:rPr>
              <a:t>Website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Python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Django framework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Vision 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OpenCV, possibly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Google Cloud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Raspberry Pi 3 Model B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Raspberry Pi Camera Module V2-8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GitHub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- Sprint #1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382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Create functional requirements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Set up GitHub repo, add 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Acquire hardware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Specify technologies required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Specify access required per user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- Next Sprint (Sprint #2)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01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Access control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Registration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Login/Logout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Role assignment/access control rules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Password modification/recovery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Email verification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 management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Server + Website setup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Hardware setup + recognition software/algorithm development/research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3529600" y="1425425"/>
            <a:ext cx="27054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