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 autoAdjust="0"/>
    <p:restoredTop sz="94722" autoAdjust="0"/>
  </p:normalViewPr>
  <p:slideViewPr>
    <p:cSldViewPr>
      <p:cViewPr varScale="1">
        <p:scale>
          <a:sx n="152" d="100"/>
          <a:sy n="152" d="100"/>
        </p:scale>
        <p:origin x="76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661978D6-CA63-DE4F-8A68-431AAE62935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84C2468D-A9C3-B249-B34D-58D2D4AC0C5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400" i="1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933BC048-ADB8-8B48-A731-CBAD26D729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8292B-5297-784D-9F12-E53B6A78C03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16C1B-90C2-F34C-9CFE-1DBD9A4B33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67000"/>
            <a:ext cx="8424936" cy="33528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5A9C3-2FA3-BC4E-9F6D-6853F97D772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F25CA-C5F9-2C46-ABC1-234140D4A8C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528" y="2667000"/>
            <a:ext cx="4096072" cy="33528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2667000"/>
            <a:ext cx="4419600" cy="33528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29D10-329A-A945-A001-59E15A0363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9302B-2ABA-DD48-B3E2-8A6B125E892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986DA-655F-5543-B266-D6A68C79CAF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05F36-4CC3-934F-A3D4-6A3D61720F7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ECF30-17A3-6A4D-BD1D-9C2A1DF7A38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A2C7D-D69D-F643-A55C-39C93CD6778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67000"/>
            <a:ext cx="8991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fld id="{454D7957-4ACA-3B4E-B833-A30BB25ACFD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114425" y="1609725"/>
            <a:ext cx="6934200" cy="190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anose="05000000000000000000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anose="05000000000000000000" pitchFamily="2" charset="2"/>
        <a:buChar char="§"/>
        <a:defRPr sz="17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anose="05000000000000000000" pitchFamily="2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_EdSciFair_TP01018373">
  <a:themeElements>
    <a:clrScheme name="MS_EdSciFair_TP01018373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MS_EdSciFair_TP01018373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MS_EdSciFair_TP01018373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SciFair_TP01018373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SciFair_TP01018373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SciFair_TP01018373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Times New Roman</vt:lpstr>
      <vt:lpstr>Wingdings</vt:lpstr>
      <vt:lpstr>MS_EdSciFair_TP01018373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jeep</dc:creator>
  <cp:lastModifiedBy>ajeep</cp:lastModifiedBy>
  <cp:revision>3</cp:revision>
  <dcterms:created xsi:type="dcterms:W3CDTF">2022-06-16T04:30:14Z</dcterms:created>
  <dcterms:modified xsi:type="dcterms:W3CDTF">2022-08-05T05:44:27Z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TC010183732052</vt:lpwstr>
  </property>
  <property fmtid="{D5CDD505-2E9C-101B-9397-08002B2CF9AE}" pid="3" name="KSOProductBuildVer">
    <vt:lpwstr>2052-11.1.0.10976</vt:lpwstr>
  </property>
</Properties>
</file>