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3E07-3341-FEF3-8555-E70187441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SEMGREP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CA72-27AD-2FE0-74E5-3E032E92C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6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3E1-921E-C971-CA4B-150E4DF0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73A72B-1622-743A-14AF-283C80E2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88" y="2336800"/>
            <a:ext cx="5691673" cy="3918284"/>
          </a:xfrm>
        </p:spPr>
      </p:pic>
    </p:spTree>
    <p:extLst>
      <p:ext uri="{BB962C8B-B14F-4D97-AF65-F5344CB8AC3E}">
        <p14:creationId xmlns:p14="http://schemas.microsoft.com/office/powerpoint/2010/main" val="156681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F62F8-FD06-C3F7-F897-FBB405CE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1331890"/>
            <a:ext cx="11346024" cy="48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A872-C428-0597-473D-630B3D30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Semgrep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748A-5E2D-0797-7228-046D253C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Semgrep</a:t>
            </a:r>
            <a:r>
              <a:rPr lang="en-US" dirty="0"/>
              <a:t> is a powerful static code analysis tool designed for detecting and preventing software vulnerabilities and code quality issues early in the development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95C-CA85-C91B-B9FC-A70C7DDD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</a:t>
            </a:r>
            <a:r>
              <a:rPr lang="en-IN" dirty="0" err="1"/>
              <a:t>Semgrep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B83A-BE37-8546-9321-F4E1E403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code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and fix security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coding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overall software reliability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0574-7653-1E50-DCE9-A11A7C38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Windows (Using WSL)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7F6D7-3AE7-CF46-7E51-8DBC67DAB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296" y="2835109"/>
            <a:ext cx="87414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Semgrep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installed on Windows using Windows Subsystem for Linux (WSL)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native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65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FFD-E9A5-A3D5-54FD-830D331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82B-4FE9-5CD2-7F59-DD182184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Semgrep</a:t>
            </a:r>
            <a:r>
              <a:rPr lang="en-US" dirty="0"/>
              <a:t> offers a range of powerful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 Support</a:t>
            </a:r>
            <a:r>
              <a:rPr lang="en-US" dirty="0"/>
              <a:t>: Python, JavaScript, Java, Go,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 Rules</a:t>
            </a:r>
            <a:r>
              <a:rPr lang="en-US" dirty="0"/>
              <a:t>: Create rules tailored to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Matchers</a:t>
            </a:r>
            <a:r>
              <a:rPr lang="en-US" dirty="0"/>
              <a:t>: Control how </a:t>
            </a:r>
            <a:r>
              <a:rPr lang="en-US" dirty="0" err="1"/>
              <a:t>Semgrep</a:t>
            </a:r>
            <a:r>
              <a:rPr lang="en-US" dirty="0"/>
              <a:t> matches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Suppressions</a:t>
            </a:r>
            <a:r>
              <a:rPr lang="en-US" dirty="0"/>
              <a:t>: Ignore or annotate specific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Integration</a:t>
            </a:r>
            <a:r>
              <a:rPr lang="en-US" dirty="0"/>
              <a:t>: Seamlessly integrate into your development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3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A0887-92BA-804C-7E59-D842591C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708754"/>
            <a:ext cx="9663490" cy="49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1CEF-147B-ED2D-E6CA-7C09F29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Pre-built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6174-5E3E-1687-B23E-4A457330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Semgrep</a:t>
            </a:r>
            <a:r>
              <a:rPr lang="en-US" dirty="0"/>
              <a:t> provides a library of pre-built rules for common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Security: CWE, OWASP Top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Quality: PEP8, Go Vet, </a:t>
            </a:r>
            <a:r>
              <a:rPr lang="en-US" dirty="0" err="1"/>
              <a:t>ESLint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Framework-specific: Django, React, Angular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8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D95-0C5A-BA10-6ABF-04621D08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9AE7-844B-F247-DCEC-15D1E49A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rules locally</a:t>
            </a:r>
          </a:p>
          <a:p>
            <a:pPr lvl="1"/>
            <a:r>
              <a:rPr lang="en-IN" dirty="0"/>
              <a:t>Ephemeral rules </a:t>
            </a:r>
          </a:p>
          <a:p>
            <a:pPr lvl="2"/>
            <a:r>
              <a:rPr lang="en-US" dirty="0" err="1"/>
              <a:t>semgrep</a:t>
            </a:r>
            <a:r>
              <a:rPr lang="en-US" dirty="0"/>
              <a:t> -e '$X == $X' --lang=</a:t>
            </a:r>
            <a:r>
              <a:rPr lang="en-US" dirty="0" err="1"/>
              <a:t>py</a:t>
            </a:r>
            <a:r>
              <a:rPr lang="en-US" dirty="0"/>
              <a:t> PATH/TO/SRC</a:t>
            </a:r>
            <a:endParaRPr lang="en-IN" dirty="0"/>
          </a:p>
          <a:p>
            <a:pPr lvl="1"/>
            <a:r>
              <a:rPr lang="en-IN" dirty="0" err="1"/>
              <a:t>Yaml</a:t>
            </a:r>
            <a:endParaRPr lang="en-IN" dirty="0"/>
          </a:p>
          <a:p>
            <a:pPr lvl="2"/>
            <a:r>
              <a:rPr lang="en-US" dirty="0" err="1"/>
              <a:t>semgrep</a:t>
            </a:r>
            <a:r>
              <a:rPr lang="en-US" dirty="0"/>
              <a:t> scan --config PATH/TO/MYRULE.YAML</a:t>
            </a:r>
            <a:endParaRPr lang="en-IN" dirty="0"/>
          </a:p>
          <a:p>
            <a:r>
              <a:rPr lang="en-IN" dirty="0"/>
              <a:t>Ellipses</a:t>
            </a:r>
          </a:p>
          <a:p>
            <a:r>
              <a:rPr lang="en-IN" dirty="0"/>
              <a:t>Meta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36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3DF-7C82-3E36-1BD2-E616E0EB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</a:t>
            </a:r>
            <a:r>
              <a:rPr lang="en-IN" dirty="0" err="1"/>
              <a:t>Semgrep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820-F5AB-093B-5C78-C33217D7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the </a:t>
            </a:r>
            <a:r>
              <a:rPr lang="en-US" dirty="0" err="1"/>
              <a:t>semgrep</a:t>
            </a:r>
            <a:r>
              <a:rPr lang="en-US" dirty="0"/>
              <a:t> command in your WSL terminal to scan your codebase.	</a:t>
            </a:r>
            <a:r>
              <a:rPr lang="en-US" dirty="0" err="1"/>
              <a:t>semgrep</a:t>
            </a:r>
            <a:r>
              <a:rPr lang="en-US" dirty="0"/>
              <a:t> scan --config=auto</a:t>
            </a:r>
          </a:p>
          <a:p>
            <a:r>
              <a:rPr lang="en-US" dirty="0"/>
              <a:t>    Supports various output formats (JSON, SARIF, etc.).</a:t>
            </a:r>
          </a:p>
          <a:p>
            <a:r>
              <a:rPr lang="en-US" dirty="0"/>
              <a:t>    Easily integrate into CI/CD pipelines.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7032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289</TotalTime>
  <Words>262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SEMGREP</vt:lpstr>
      <vt:lpstr>What is Semgrep?</vt:lpstr>
      <vt:lpstr>Why Use Semgrep?</vt:lpstr>
      <vt:lpstr>Installation on Windows (Using WSL)</vt:lpstr>
      <vt:lpstr>Features</vt:lpstr>
      <vt:lpstr>PowerPoint Presentation</vt:lpstr>
      <vt:lpstr>Pre-built Rules</vt:lpstr>
      <vt:lpstr>Writing Rules</vt:lpstr>
      <vt:lpstr>Running Semgrep</vt:lpstr>
      <vt:lpstr>Example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SEMGREP</dc:title>
  <dc:creator>Ajeesh Kumar</dc:creator>
  <cp:lastModifiedBy>Ajeesh Kumar</cp:lastModifiedBy>
  <cp:revision>9</cp:revision>
  <dcterms:created xsi:type="dcterms:W3CDTF">2023-09-06T07:58:09Z</dcterms:created>
  <dcterms:modified xsi:type="dcterms:W3CDTF">2023-09-06T12:47:57Z</dcterms:modified>
</cp:coreProperties>
</file>