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70" r:id="rId7"/>
    <p:sldId id="260" r:id="rId8"/>
    <p:sldId id="265" r:id="rId9"/>
    <p:sldId id="261" r:id="rId10"/>
    <p:sldId id="262" r:id="rId11"/>
    <p:sldId id="271" r:id="rId12"/>
    <p:sldId id="269" r:id="rId13"/>
    <p:sldId id="268" r:id="rId14"/>
    <p:sldId id="264" r:id="rId15"/>
    <p:sldId id="266" r:id="rId16"/>
    <p:sldId id="272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3E07-3341-FEF3-8555-E70187441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SEMGREP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DCA72-27AD-2FE0-74E5-3E032E92C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56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DD95-0C5A-BA10-6ABF-04621D08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Rules -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9AE7-844B-F247-DCEC-15D1E49A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Running rules locally</a:t>
            </a:r>
          </a:p>
          <a:p>
            <a:pPr lvl="1"/>
            <a:r>
              <a:rPr lang="en-IN" dirty="0"/>
              <a:t>Ephemeral rules </a:t>
            </a:r>
          </a:p>
          <a:p>
            <a:pPr lvl="2"/>
            <a:r>
              <a:rPr lang="en-US" dirty="0" err="1"/>
              <a:t>semgrep</a:t>
            </a:r>
            <a:r>
              <a:rPr lang="en-US" dirty="0"/>
              <a:t> -e '$X == $X' --lang=</a:t>
            </a:r>
            <a:r>
              <a:rPr lang="en-US" dirty="0" err="1"/>
              <a:t>py</a:t>
            </a:r>
            <a:r>
              <a:rPr lang="en-US" dirty="0"/>
              <a:t> PATH/TO/SRC</a:t>
            </a:r>
            <a:endParaRPr lang="en-IN" dirty="0"/>
          </a:p>
          <a:p>
            <a:pPr lvl="1"/>
            <a:r>
              <a:rPr lang="en-IN" dirty="0" err="1"/>
              <a:t>Yaml</a:t>
            </a:r>
            <a:endParaRPr lang="en-IN" dirty="0"/>
          </a:p>
          <a:p>
            <a:pPr lvl="2"/>
            <a:r>
              <a:rPr lang="en-US" dirty="0" err="1"/>
              <a:t>semgrep</a:t>
            </a:r>
            <a:r>
              <a:rPr lang="en-US" dirty="0"/>
              <a:t> scan --config PATH/TO/MYRULE.YAML</a:t>
            </a:r>
            <a:endParaRPr lang="en-IN" dirty="0"/>
          </a:p>
          <a:p>
            <a:r>
              <a:rPr lang="en-IN" sz="2000" dirty="0"/>
              <a:t>Ellipses(…)</a:t>
            </a:r>
          </a:p>
          <a:p>
            <a:r>
              <a:rPr lang="en-IN" sz="2000" dirty="0"/>
              <a:t>Meta variables($X)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36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3A33-A630-0998-A7A1-C8F57DC8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rules –in SCP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9D43C-888D-803A-4BC9-18135FE80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200" y="2336800"/>
            <a:ext cx="7432049" cy="3835468"/>
          </a:xfrm>
        </p:spPr>
      </p:pic>
    </p:spTree>
    <p:extLst>
      <p:ext uri="{BB962C8B-B14F-4D97-AF65-F5344CB8AC3E}">
        <p14:creationId xmlns:p14="http://schemas.microsoft.com/office/powerpoint/2010/main" val="310610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A45B-F170-4E47-410D-F6BEC6A2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Example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9DAC13-8DE5-D168-372C-77CEB7F4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A3812-C5B3-F1EE-8D64-FE849AE5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2" y="2336873"/>
            <a:ext cx="9457240" cy="41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2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A2E7-D1E2-16DC-83BB-E06EE7B4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Example2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79B066E-054E-BAE4-7515-934554B8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python.aws-lambda.deserialization.tainted-jsonpickle-aws-lambda.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0C8BE3-2386-E00F-CCF1-4671AFA8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18" y="3081400"/>
            <a:ext cx="8812708" cy="35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2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B3E1-921E-C971-CA4B-150E4DF0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73A72B-1622-743A-14AF-283C80E2B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588" y="2336800"/>
            <a:ext cx="5691673" cy="3918284"/>
          </a:xfrm>
        </p:spPr>
      </p:pic>
    </p:spTree>
    <p:extLst>
      <p:ext uri="{BB962C8B-B14F-4D97-AF65-F5344CB8AC3E}">
        <p14:creationId xmlns:p14="http://schemas.microsoft.com/office/powerpoint/2010/main" val="156681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F62F8-FD06-C3F7-F897-FBB405CE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" y="1331890"/>
            <a:ext cx="11346024" cy="48144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3E52C6-CCC0-FE75-3C8D-75DC904F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3779"/>
            <a:ext cx="11388374" cy="51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2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1BD29-9B51-4DEB-B430-1E5A3306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7" y="632805"/>
            <a:ext cx="11291526" cy="52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2A64-C644-FAE2-4CAF-AA90D595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745D-06E6-D26E-8C07-2F4F54EC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look like the code you already write; no abstract syntax trees, regex</a:t>
            </a:r>
          </a:p>
          <a:p>
            <a:r>
              <a:rPr lang="en-IN" dirty="0" err="1"/>
              <a:t>Semgrep</a:t>
            </a:r>
            <a:r>
              <a:rPr lang="en-IN" dirty="0"/>
              <a:t> supports user-defined </a:t>
            </a:r>
            <a:r>
              <a:rPr lang="en-IN" dirty="0" err="1"/>
              <a:t>autofixes</a:t>
            </a:r>
            <a:endParaRPr lang="en-IN" dirty="0"/>
          </a:p>
          <a:p>
            <a:r>
              <a:rPr lang="en-US" dirty="0" err="1"/>
              <a:t>Semgrep</a:t>
            </a:r>
            <a:r>
              <a:rPr lang="en-US" dirty="0"/>
              <a:t> focuses on speed and ease-of-use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25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9BA8-FDB2-E1CB-90EF-1671F8F4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BA37-0EB8-13D1-E682-DEC6781E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Less number of language support</a:t>
            </a:r>
          </a:p>
          <a:p>
            <a:r>
              <a:rPr lang="en-IN" dirty="0"/>
              <a:t>Less number of prebuilt rules</a:t>
            </a:r>
          </a:p>
          <a:p>
            <a:r>
              <a:rPr lang="en-IN" dirty="0" err="1"/>
              <a:t>Semgre</a:t>
            </a:r>
            <a:r>
              <a:rPr lang="en-IN" dirty="0"/>
              <a:t> OSS engine vs </a:t>
            </a:r>
            <a:r>
              <a:rPr lang="en-IN" dirty="0" err="1"/>
              <a:t>Semgrep</a:t>
            </a:r>
            <a:r>
              <a:rPr lang="en-IN" dirty="0"/>
              <a:t> </a:t>
            </a:r>
            <a:r>
              <a:rPr lang="en-IN"/>
              <a:t>Cloud Platform</a:t>
            </a:r>
          </a:p>
        </p:txBody>
      </p:sp>
    </p:spTree>
    <p:extLst>
      <p:ext uri="{BB962C8B-B14F-4D97-AF65-F5344CB8AC3E}">
        <p14:creationId xmlns:p14="http://schemas.microsoft.com/office/powerpoint/2010/main" val="392251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A4CD-4810-967D-B644-013B00F9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A732-40F4-B331-178E-8FE9E34E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6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A872-C428-0597-473D-630B3D30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Semgrep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748A-5E2D-0797-7228-046D253C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Semgrep</a:t>
            </a:r>
            <a:r>
              <a:rPr lang="en-US" dirty="0"/>
              <a:t> is a powerful static code analysis tool designed for detecting and preventing software vulnerabilities and code quality issues early in the development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2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195C-CA85-C91B-B9FC-A70C7DDD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</a:t>
            </a:r>
            <a:r>
              <a:rPr lang="en-IN" dirty="0" err="1"/>
              <a:t>Semgrep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B83A-BE37-8546-9321-F4E1E403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code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and fix security vulnerabilities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Enforce coding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overall software reliability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20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4638-9B59-8220-1A6B-F1A531C4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Semgrep</a:t>
            </a:r>
            <a:r>
              <a:rPr lang="en-IN" dirty="0"/>
              <a:t> ecosystem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FEDB-6296-BEF0-C4B7-9A33E8B8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Semgrep</a:t>
            </a:r>
            <a:r>
              <a:rPr lang="en-IN" dirty="0"/>
              <a:t> –</a:t>
            </a:r>
            <a:r>
              <a:rPr lang="en-IN" dirty="0" err="1"/>
              <a:t>semgrep</a:t>
            </a:r>
            <a:r>
              <a:rPr lang="en-IN" dirty="0"/>
              <a:t> OSS engine</a:t>
            </a:r>
          </a:p>
          <a:p>
            <a:r>
              <a:rPr lang="en-IN" dirty="0" err="1"/>
              <a:t>Semgrep</a:t>
            </a:r>
            <a:r>
              <a:rPr lang="en-IN" dirty="0"/>
              <a:t> code with </a:t>
            </a:r>
            <a:r>
              <a:rPr lang="en-IN" dirty="0" err="1"/>
              <a:t>Semgrep</a:t>
            </a:r>
            <a:r>
              <a:rPr lang="en-IN" dirty="0"/>
              <a:t> Cloud Platform</a:t>
            </a:r>
          </a:p>
          <a:p>
            <a:r>
              <a:rPr lang="en-IN" dirty="0" err="1"/>
              <a:t>Semgrep</a:t>
            </a:r>
            <a:r>
              <a:rPr lang="en-IN" dirty="0"/>
              <a:t> Supply chain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77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0574-7653-1E50-DCE9-A11A7C38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Semgrep</a:t>
            </a:r>
            <a:r>
              <a:rPr lang="en-US" sz="2800" dirty="0"/>
              <a:t> OSS Engine on Windows Locally (Using WSL)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27F6D7-3AE7-CF46-7E51-8DBC67DAB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4296" y="2004115"/>
            <a:ext cx="87414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Semgrep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installed on Windows using Windows Subsystem for Linux (WSL)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native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kern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semgrep</a:t>
            </a:r>
            <a:r>
              <a:rPr lang="en-IN" sz="1800" kern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login &amp;&amp; </a:t>
            </a:r>
            <a:r>
              <a:rPr lang="en-IN" sz="1800" kern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semgrep</a:t>
            </a:r>
            <a:r>
              <a:rPr lang="en-IN" sz="1800" kern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1800" kern="0" dirty="0">
              <a:solidFill>
                <a:srgbClr val="393A34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kern="0" dirty="0" err="1">
                <a:solidFill>
                  <a:srgbClr val="393A34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semgrep</a:t>
            </a:r>
            <a:r>
              <a:rPr lang="en-IN" sz="1800" kern="0" dirty="0">
                <a:solidFill>
                  <a:srgbClr val="393A34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 --config=auto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2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CFE3-8EDB-444B-9E93-740755CD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Semgrep</a:t>
            </a:r>
            <a:r>
              <a:rPr lang="en-IN" dirty="0"/>
              <a:t> code with </a:t>
            </a:r>
            <a:r>
              <a:rPr lang="en-IN" dirty="0" err="1"/>
              <a:t>Semgrep</a:t>
            </a:r>
            <a:r>
              <a:rPr lang="en-IN" dirty="0"/>
              <a:t>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F2AF-1F32-E32D-921F-73570FDC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Sorting, filtering, triaging, and remediating security issues.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Enforcing coding standards through the creation of custom rules.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Preventing insecure code from reaching production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87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CFFD-E9A5-A3D5-54FD-830D3316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C82B-4FE9-5CD2-7F59-DD182184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Semgrep</a:t>
            </a:r>
            <a:r>
              <a:rPr lang="en-US" dirty="0"/>
              <a:t> offers a range of powerful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 Support</a:t>
            </a:r>
            <a:r>
              <a:rPr lang="en-US" dirty="0"/>
              <a:t>: Python, JavaScript, Java, Go,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 Rules</a:t>
            </a:r>
            <a:r>
              <a:rPr lang="en-US" dirty="0"/>
              <a:t>: Create rules tailored to your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Multiple Matchers</a:t>
            </a:r>
            <a:r>
              <a:rPr lang="en-US" dirty="0"/>
              <a:t>: Control how </a:t>
            </a:r>
            <a:r>
              <a:rPr lang="en-US" dirty="0" err="1"/>
              <a:t>Semgrep</a:t>
            </a:r>
            <a:r>
              <a:rPr lang="en-US" dirty="0"/>
              <a:t> matches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Suppressions</a:t>
            </a:r>
            <a:r>
              <a:rPr lang="en-US" dirty="0"/>
              <a:t>: Ignore or annotate specific findings.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CI/CD Integration</a:t>
            </a:r>
            <a:r>
              <a:rPr lang="en-US" dirty="0"/>
              <a:t>: Seamlessly integrate into your development workflow.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30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A0887-92BA-804C-7E59-D842591C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5" y="708754"/>
            <a:ext cx="9663490" cy="49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1CEF-147B-ED2D-E6CA-7C09F29A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Pre-built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6174-5E3E-1687-B23E-4A457330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Semgrep</a:t>
            </a:r>
            <a:r>
              <a:rPr lang="en-US" dirty="0"/>
              <a:t> provides a library of pre-built rules for common issues.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Community rules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Third-party rules 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 rules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 rules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7865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666</TotalTime>
  <Words>337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Berlin</vt:lpstr>
      <vt:lpstr>SEMGREP</vt:lpstr>
      <vt:lpstr>What is Semgrep?</vt:lpstr>
      <vt:lpstr>Why Use Semgrep?</vt:lpstr>
      <vt:lpstr>Semgrep ecosystem Products</vt:lpstr>
      <vt:lpstr>Semgrep OSS Engine on Windows Locally (Using WSL)</vt:lpstr>
      <vt:lpstr>Semgrep code with Semgrep Cloud Platform</vt:lpstr>
      <vt:lpstr>Features</vt:lpstr>
      <vt:lpstr>PowerPoint Presentation</vt:lpstr>
      <vt:lpstr>Pre-built Rules</vt:lpstr>
      <vt:lpstr>Writing Rules - locally</vt:lpstr>
      <vt:lpstr>Writing rules –in SCP</vt:lpstr>
      <vt:lpstr>Pattern Example 1</vt:lpstr>
      <vt:lpstr>Pattern Example2</vt:lpstr>
      <vt:lpstr>Example Output</vt:lpstr>
      <vt:lpstr>PowerPoint Presentation</vt:lpstr>
      <vt:lpstr>PowerPoint Presentation</vt:lpstr>
      <vt:lpstr>Benefits</vt:lpstr>
      <vt:lpstr>Limitations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SEMGREP</dc:title>
  <dc:creator>Ajeesh Kumar</dc:creator>
  <cp:lastModifiedBy>Ajeesh Kumar</cp:lastModifiedBy>
  <cp:revision>33</cp:revision>
  <dcterms:created xsi:type="dcterms:W3CDTF">2023-09-06T07:58:09Z</dcterms:created>
  <dcterms:modified xsi:type="dcterms:W3CDTF">2023-09-14T08:09:28Z</dcterms:modified>
</cp:coreProperties>
</file>