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2BC1FD-95B2-4498-A83F-460C7B6FD9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E72C7A-CC7A-4670-A3E2-450F5B2A268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981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/>
              <a:t>BackBoneJS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419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Srivastava</a:t>
            </a:r>
            <a:endParaRPr lang="en-US" dirty="0"/>
          </a:p>
        </p:txBody>
      </p:sp>
      <p:sp>
        <p:nvSpPr>
          <p:cNvPr id="16386" name="AutoShape 2" descr="Model-View Sepa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6670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It is a </a:t>
            </a:r>
            <a:r>
              <a:rPr lang="en-US" sz="2800" dirty="0" err="1" smtClean="0"/>
              <a:t>LightWeight</a:t>
            </a:r>
            <a:r>
              <a:rPr lang="en-US" sz="2800" dirty="0" smtClean="0"/>
              <a:t> Library for Structuring your Application.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Provides Data Structure to Client Side Code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It Provides Model to represent the Data.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Views </a:t>
            </a:r>
            <a:r>
              <a:rPr lang="en-US" sz="2800" dirty="0" err="1" smtClean="0"/>
              <a:t>HookUp</a:t>
            </a:r>
            <a:r>
              <a:rPr lang="en-US" sz="2800" dirty="0" smtClean="0"/>
              <a:t> with Models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Synchronized Data From Server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Used to Build Single Page Applications</a:t>
            </a:r>
          </a:p>
          <a:p>
            <a:pPr>
              <a:buFont typeface="Wingdings" pitchFamily="2" charset="2"/>
              <a:buChar char="ü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err="1" smtClean="0"/>
              <a:t>BackBoneJS</a:t>
            </a:r>
            <a:endParaRPr lang="en-US" sz="40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192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BackBoneJS</a:t>
            </a:r>
            <a:r>
              <a:rPr lang="en-US" sz="3600" dirty="0" smtClean="0"/>
              <a:t> </a:t>
            </a:r>
            <a:r>
              <a:rPr lang="en-US" sz="3600" dirty="0" err="1" smtClean="0"/>
              <a:t>Compoents</a:t>
            </a:r>
            <a:endParaRPr lang="en-US" sz="3600" dirty="0" smtClean="0"/>
          </a:p>
          <a:p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dirty="0" smtClean="0"/>
              <a:t>Model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View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Events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Routers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Collection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History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Install </a:t>
            </a:r>
            <a:r>
              <a:rPr lang="en-US" sz="3200" b="1" dirty="0" err="1" smtClean="0"/>
              <a:t>BackBoneJS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667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http://backbonejs.org/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</a:t>
            </a:r>
            <a:r>
              <a:rPr lang="en-US" sz="3200" b="1" dirty="0" err="1" smtClean="0"/>
              <a:t>BackBoneJS</a:t>
            </a:r>
            <a:r>
              <a:rPr lang="en-US" sz="3200" b="1" dirty="0" smtClean="0"/>
              <a:t> Modal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514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Container  for Application Data.</a:t>
            </a:r>
            <a:endParaRPr lang="en-US" b="1" dirty="0"/>
          </a:p>
        </p:txBody>
      </p:sp>
      <p:sp>
        <p:nvSpPr>
          <p:cNvPr id="17410" name="AutoShape 2" descr="Model-View Sepa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4290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</a:t>
            </a:r>
          </a:p>
          <a:p>
            <a:r>
              <a:rPr lang="en-US" dirty="0" smtClean="0"/>
              <a:t>Orchestrates </a:t>
            </a:r>
            <a:r>
              <a:rPr lang="en-US" dirty="0"/>
              <a:t>data and business logic.</a:t>
            </a:r>
          </a:p>
          <a:p>
            <a:r>
              <a:rPr lang="en-US" dirty="0"/>
              <a:t>Loads and saves from the server.</a:t>
            </a:r>
          </a:p>
          <a:p>
            <a:r>
              <a:rPr lang="en-US" dirty="0"/>
              <a:t>Emits events when data changes.</a:t>
            </a:r>
          </a:p>
          <a:p>
            <a:endParaRPr lang="en-US" b="1" dirty="0" smtClean="0"/>
          </a:p>
          <a:p>
            <a:r>
              <a:rPr lang="en-US" b="1" dirty="0" smtClean="0"/>
              <a:t>View</a:t>
            </a:r>
          </a:p>
          <a:p>
            <a:r>
              <a:rPr lang="en-US" dirty="0" smtClean="0"/>
              <a:t>Listens </a:t>
            </a:r>
            <a:r>
              <a:rPr lang="en-US" dirty="0"/>
              <a:t>for changes and renders UI.</a:t>
            </a:r>
          </a:p>
          <a:p>
            <a:r>
              <a:rPr lang="en-US" dirty="0"/>
              <a:t>Handles user input and interactivity.</a:t>
            </a:r>
          </a:p>
          <a:p>
            <a:r>
              <a:rPr lang="en-US" dirty="0"/>
              <a:t>Sends captured input to the model.</a:t>
            </a:r>
          </a:p>
          <a:p>
            <a:endParaRPr lang="en-US" dirty="0"/>
          </a:p>
        </p:txBody>
      </p:sp>
      <p:sp>
        <p:nvSpPr>
          <p:cNvPr id="17412" name="AutoShape 4" descr="Model-View Sepa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</a:t>
            </a:r>
            <a:r>
              <a:rPr lang="en-US" sz="3200" b="1" dirty="0" err="1" smtClean="0"/>
              <a:t>BackBoneJS</a:t>
            </a:r>
            <a:r>
              <a:rPr lang="en-US" sz="3200" b="1" dirty="0" smtClean="0"/>
              <a:t> Collection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8600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 List of Model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</TotalTime>
  <Words>116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arnav</dc:creator>
  <cp:lastModifiedBy>arnav</cp:lastModifiedBy>
  <cp:revision>9</cp:revision>
  <dcterms:created xsi:type="dcterms:W3CDTF">2016-04-26T17:08:14Z</dcterms:created>
  <dcterms:modified xsi:type="dcterms:W3CDTF">2016-04-26T18:12:31Z</dcterms:modified>
</cp:coreProperties>
</file>