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9" r:id="rId1"/>
  </p:sldMasterIdLst>
  <p:sldIdLst>
    <p:sldId id="256" r:id="rId2"/>
    <p:sldId id="258" r:id="rId3"/>
    <p:sldId id="260" r:id="rId4"/>
    <p:sldId id="261" r:id="rId5"/>
    <p:sldId id="262" r:id="rId6"/>
    <p:sldId id="268" r:id="rId7"/>
    <p:sldId id="269" r:id="rId8"/>
    <p:sldId id="270"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7">
          <p15:clr>
            <a:srgbClr val="A4A3A4"/>
          </p15:clr>
        </p15:guide>
        <p15:guide id="2" pos="287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3" autoAdjust="0"/>
    <p:restoredTop sz="94624" autoAdjust="0"/>
  </p:normalViewPr>
  <p:slideViewPr>
    <p:cSldViewPr snapToObjects="1">
      <p:cViewPr varScale="1">
        <p:scale>
          <a:sx n="81" d="100"/>
          <a:sy n="81" d="100"/>
        </p:scale>
        <p:origin x="1498" y="62"/>
      </p:cViewPr>
      <p:guideLst>
        <p:guide orient="horz" pos="2157"/>
        <p:guide pos="287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4235" cy="365760"/>
          </a:xfrm>
        </p:spPr>
        <p:txBody>
          <a:bodyPr vert="horz" wrap="square" lIns="91440" tIns="45720" rIns="91440" bIns="45720" numCol="1" anchor="ctr">
            <a:noAutofit/>
          </a:bodyPr>
          <a:lstStyle/>
          <a:p>
            <a:pPr marL="0" indent="0" latinLnBrk="0">
              <a:buFontTx/>
              <a:buNone/>
            </a:pPr>
            <a:fld id="{B9320F77-B9A0-41C5-862A-B4B631284C64}" type="datetime1">
              <a:rPr lang="en-US" altLang="ko-KR"/>
              <a:t>5/26/2022</a:t>
            </a:fld>
            <a:endParaRPr lang="ko-KR" altLang="en-US"/>
          </a:p>
        </p:txBody>
      </p:sp>
      <p:sp>
        <p:nvSpPr>
          <p:cNvPr id="5" name="Footer Placeholder 4"/>
          <p:cNvSpPr>
            <a:spLocks noGrp="1"/>
          </p:cNvSpPr>
          <p:nvPr>
            <p:ph type="ftr" sz="quarter" idx="11"/>
          </p:nvPr>
        </p:nvSpPr>
        <p:spPr>
          <a:xfrm>
            <a:off x="3124200" y="6356350"/>
            <a:ext cx="2896235" cy="365760"/>
          </a:xfrm>
        </p:spPr>
        <p:txBody>
          <a:bodyPr/>
          <a:lstStyle/>
          <a:p>
            <a:endParaRPr lang="en-US"/>
          </a:p>
        </p:txBody>
      </p:sp>
      <p:sp>
        <p:nvSpPr>
          <p:cNvPr id="6" name="Slide Number Placeholder 5"/>
          <p:cNvSpPr>
            <a:spLocks noGrp="1"/>
          </p:cNvSpPr>
          <p:nvPr>
            <p:ph type="sldNum" sz="quarter" idx="12"/>
          </p:nvPr>
        </p:nvSpPr>
        <p:spPr>
          <a:xfrm>
            <a:off x="6553200" y="6356350"/>
            <a:ext cx="2134235" cy="365760"/>
          </a:xfrm>
        </p:spPr>
        <p:txBody>
          <a:bodyPr/>
          <a:lstStyle/>
          <a:p>
            <a:fld id="{B5C97280-CD22-4646-B03D-9410DC587D24}" type="slidenum">
              <a:rPr lang="en-US" smtClean="0"/>
              <a:pPr/>
              <a:t>‹#›</a:t>
            </a:fld>
            <a:endParaRPr lang="en-US"/>
          </a:p>
        </p:txBody>
      </p:sp>
    </p:spTree>
  </p:cSld>
  <p:clrMapOvr>
    <a:masterClrMapping/>
  </p:clrMapOvr>
  <p:hf sldNum="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30235" cy="1143635"/>
          </a:xfr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30235" cy="452691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4235" cy="365760"/>
          </a:xfrm>
        </p:spPr>
        <p:txBody>
          <a:bodyPr vert="horz" wrap="square" lIns="91440" tIns="45720" rIns="91440" bIns="45720" numCol="1" anchor="ctr">
            <a:noAutofit/>
          </a:bodyPr>
          <a:lstStyle/>
          <a:p>
            <a:pPr marL="0" indent="0" latinLnBrk="0">
              <a:buFontTx/>
              <a:buNone/>
            </a:pPr>
            <a:fld id="{B9320F77-B9A0-41C5-862A-B4B631284C64}" type="datetime1">
              <a:rPr lang="en-US" altLang="ko-KR"/>
              <a:t>5/26/2022</a:t>
            </a:fld>
            <a:endParaRPr lang="ko-KR" altLang="en-US"/>
          </a:p>
        </p:txBody>
      </p:sp>
      <p:sp>
        <p:nvSpPr>
          <p:cNvPr id="5" name="Footer Placeholder 4"/>
          <p:cNvSpPr>
            <a:spLocks noGrp="1"/>
          </p:cNvSpPr>
          <p:nvPr>
            <p:ph type="ftr" sz="quarter" idx="11"/>
          </p:nvPr>
        </p:nvSpPr>
        <p:spPr>
          <a:xfrm>
            <a:off x="3124200" y="6356350"/>
            <a:ext cx="2896235" cy="365760"/>
          </a:xfrm>
        </p:spPr>
        <p:txBody>
          <a:bodyPr/>
          <a:lstStyle/>
          <a:p>
            <a:endParaRPr lang="en-US"/>
          </a:p>
        </p:txBody>
      </p:sp>
      <p:sp>
        <p:nvSpPr>
          <p:cNvPr id="6" name="Slide Number Placeholder 5"/>
          <p:cNvSpPr>
            <a:spLocks noGrp="1"/>
          </p:cNvSpPr>
          <p:nvPr>
            <p:ph type="sldNum" sz="quarter" idx="12"/>
          </p:nvPr>
        </p:nvSpPr>
        <p:spPr>
          <a:xfrm>
            <a:off x="6553200" y="6356350"/>
            <a:ext cx="2134235" cy="365760"/>
          </a:xfrm>
        </p:spPr>
        <p:txBody>
          <a:bodyPr/>
          <a:lstStyle/>
          <a:p>
            <a:fld id="{B5C97280-CD22-4646-B03D-9410DC587D24}" type="slidenum">
              <a:rPr lang="en-US" smtClean="0"/>
              <a:pPr/>
              <a:t>‹#›</a:t>
            </a:fld>
            <a:endParaRPr lang="en-US"/>
          </a:p>
        </p:txBody>
      </p:sp>
    </p:spTree>
  </p:cSld>
  <p:clrMapOvr>
    <a:masterClrMapping/>
  </p:clrMapOvr>
  <p:hf sldNum="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955"/>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955"/>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4235" cy="365760"/>
          </a:xfrm>
        </p:spPr>
        <p:txBody>
          <a:bodyPr vert="horz" wrap="square" lIns="91440" tIns="45720" rIns="91440" bIns="45720" numCol="1" anchor="ctr">
            <a:noAutofit/>
          </a:bodyPr>
          <a:lstStyle/>
          <a:p>
            <a:pPr marL="0" indent="0" latinLnBrk="0">
              <a:buFontTx/>
              <a:buNone/>
            </a:pPr>
            <a:fld id="{B9320F77-B9A0-41C5-862A-B4B631284C64}" type="datetime1">
              <a:rPr lang="en-US" altLang="ko-KR"/>
              <a:t>5/26/2022</a:t>
            </a:fld>
            <a:endParaRPr lang="ko-KR" altLang="en-US"/>
          </a:p>
        </p:txBody>
      </p:sp>
      <p:sp>
        <p:nvSpPr>
          <p:cNvPr id="5" name="Footer Placeholder 4"/>
          <p:cNvSpPr>
            <a:spLocks noGrp="1"/>
          </p:cNvSpPr>
          <p:nvPr>
            <p:ph type="ftr" sz="quarter" idx="11"/>
          </p:nvPr>
        </p:nvSpPr>
        <p:spPr>
          <a:xfrm>
            <a:off x="3124200" y="6356350"/>
            <a:ext cx="2896235" cy="365760"/>
          </a:xfrm>
        </p:spPr>
        <p:txBody>
          <a:bodyPr/>
          <a:lstStyle/>
          <a:p>
            <a:endParaRPr lang="en-US"/>
          </a:p>
        </p:txBody>
      </p:sp>
      <p:sp>
        <p:nvSpPr>
          <p:cNvPr id="6" name="Slide Number Placeholder 5"/>
          <p:cNvSpPr>
            <a:spLocks noGrp="1"/>
          </p:cNvSpPr>
          <p:nvPr>
            <p:ph type="sldNum" sz="quarter" idx="12"/>
          </p:nvPr>
        </p:nvSpPr>
        <p:spPr>
          <a:xfrm>
            <a:off x="6553200" y="6356350"/>
            <a:ext cx="2134235" cy="365760"/>
          </a:xfrm>
        </p:spPr>
        <p:txBody>
          <a:bodyPr/>
          <a:lstStyle/>
          <a:p>
            <a:fld id="{B5C97280-CD22-4646-B03D-9410DC587D24}" type="slidenum">
              <a:rPr lang="en-US" smtClean="0"/>
              <a:pPr/>
              <a:t>‹#›</a:t>
            </a:fld>
            <a:endParaRPr lang="en-US"/>
          </a:p>
        </p:txBody>
      </p:sp>
    </p:spTree>
  </p:cSld>
  <p:clrMapOvr>
    <a:masterClrMapping/>
  </p:clrMapOvr>
  <p:hf sldNum="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30235" cy="1143635"/>
          </a:xfrm>
        </p:spPr>
        <p:txBody>
          <a:bodyPr/>
          <a:lstStyle/>
          <a:p>
            <a:r>
              <a:rPr lang="en-US"/>
              <a:t>Click to edit Master title style</a:t>
            </a:r>
          </a:p>
        </p:txBody>
      </p:sp>
      <p:sp>
        <p:nvSpPr>
          <p:cNvPr id="3" name="Content Placeholder 2"/>
          <p:cNvSpPr>
            <a:spLocks noGrp="1"/>
          </p:cNvSpPr>
          <p:nvPr>
            <p:ph idx="1"/>
          </p:nvPr>
        </p:nvSpPr>
        <p:spPr>
          <a:xfrm>
            <a:off x="457200" y="1600200"/>
            <a:ext cx="8230235" cy="45269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4235" cy="365760"/>
          </a:xfrm>
        </p:spPr>
        <p:txBody>
          <a:bodyPr vert="horz" wrap="square" lIns="91440" tIns="45720" rIns="91440" bIns="45720" numCol="1" anchor="ctr">
            <a:noAutofit/>
          </a:bodyPr>
          <a:lstStyle/>
          <a:p>
            <a:pPr marL="0" indent="0" latinLnBrk="0">
              <a:buFontTx/>
              <a:buNone/>
            </a:pPr>
            <a:fld id="{B9320F77-B9A0-41C5-862A-B4B631284C64}" type="datetime1">
              <a:rPr lang="en-US" altLang="ko-KR"/>
              <a:t>5/26/2022</a:t>
            </a:fld>
            <a:endParaRPr lang="ko-KR" altLang="en-US"/>
          </a:p>
        </p:txBody>
      </p:sp>
      <p:sp>
        <p:nvSpPr>
          <p:cNvPr id="5" name="Footer Placeholder 4"/>
          <p:cNvSpPr>
            <a:spLocks noGrp="1"/>
          </p:cNvSpPr>
          <p:nvPr>
            <p:ph type="ftr" sz="quarter" idx="11"/>
          </p:nvPr>
        </p:nvSpPr>
        <p:spPr>
          <a:xfrm>
            <a:off x="3124200" y="6356350"/>
            <a:ext cx="2896235" cy="365760"/>
          </a:xfrm>
        </p:spPr>
        <p:txBody>
          <a:bodyPr/>
          <a:lstStyle/>
          <a:p>
            <a:endParaRPr lang="en-US"/>
          </a:p>
        </p:txBody>
      </p:sp>
      <p:sp>
        <p:nvSpPr>
          <p:cNvPr id="6" name="Slide Number Placeholder 5"/>
          <p:cNvSpPr>
            <a:spLocks noGrp="1"/>
          </p:cNvSpPr>
          <p:nvPr>
            <p:ph type="sldNum" sz="quarter" idx="12"/>
          </p:nvPr>
        </p:nvSpPr>
        <p:spPr>
          <a:xfrm>
            <a:off x="6553200" y="6356350"/>
            <a:ext cx="2134235" cy="365760"/>
          </a:xfrm>
        </p:spPr>
        <p:txBody>
          <a:bodyPr/>
          <a:lstStyle/>
          <a:p>
            <a:fld id="{B5C97280-CD22-4646-B03D-9410DC587D24}" type="slidenum">
              <a:rPr lang="en-US" smtClean="0"/>
              <a:pPr/>
              <a:t>‹#›</a:t>
            </a:fld>
            <a:endParaRPr lang="en-US"/>
          </a:p>
        </p:txBody>
      </p:sp>
    </p:spTree>
  </p:cSld>
  <p:clrMapOvr>
    <a:masterClrMapping/>
  </p:clrMapOvr>
  <p:hf sldNum="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630"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630" y="2907030"/>
            <a:ext cx="7772400" cy="149987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4235" cy="365760"/>
          </a:xfrm>
        </p:spPr>
        <p:txBody>
          <a:bodyPr vert="horz" wrap="square" lIns="91440" tIns="45720" rIns="91440" bIns="45720" numCol="1" anchor="ctr">
            <a:noAutofit/>
          </a:bodyPr>
          <a:lstStyle/>
          <a:p>
            <a:pPr marL="0" indent="0" latinLnBrk="0">
              <a:buFontTx/>
              <a:buNone/>
            </a:pPr>
            <a:fld id="{B9320F77-B9A0-41C5-862A-B4B631284C64}" type="datetime1">
              <a:rPr lang="en-US" altLang="ko-KR"/>
              <a:t>5/26/2022</a:t>
            </a:fld>
            <a:endParaRPr lang="ko-KR" altLang="en-US"/>
          </a:p>
        </p:txBody>
      </p:sp>
      <p:sp>
        <p:nvSpPr>
          <p:cNvPr id="5" name="Footer Placeholder 4"/>
          <p:cNvSpPr>
            <a:spLocks noGrp="1"/>
          </p:cNvSpPr>
          <p:nvPr>
            <p:ph type="ftr" sz="quarter" idx="11"/>
          </p:nvPr>
        </p:nvSpPr>
        <p:spPr>
          <a:xfrm>
            <a:off x="3124200" y="6356350"/>
            <a:ext cx="2896235" cy="365760"/>
          </a:xfrm>
        </p:spPr>
        <p:txBody>
          <a:bodyPr/>
          <a:lstStyle/>
          <a:p>
            <a:endParaRPr lang="en-US"/>
          </a:p>
        </p:txBody>
      </p:sp>
      <p:sp>
        <p:nvSpPr>
          <p:cNvPr id="6" name="Slide Number Placeholder 5"/>
          <p:cNvSpPr>
            <a:spLocks noGrp="1"/>
          </p:cNvSpPr>
          <p:nvPr>
            <p:ph type="sldNum" sz="quarter" idx="12"/>
          </p:nvPr>
        </p:nvSpPr>
        <p:spPr>
          <a:xfrm>
            <a:off x="6553200" y="6356350"/>
            <a:ext cx="2134235" cy="365760"/>
          </a:xfrm>
        </p:spPr>
        <p:txBody>
          <a:bodyPr/>
          <a:lstStyle/>
          <a:p>
            <a:fld id="{B5C97280-CD22-4646-B03D-9410DC587D24}" type="slidenum">
              <a:rPr lang="en-US" smtClean="0"/>
              <a:pPr/>
              <a:t>‹#›</a:t>
            </a:fld>
            <a:endParaRPr lang="en-US"/>
          </a:p>
        </p:txBody>
      </p:sp>
    </p:spTree>
  </p:cSld>
  <p:clrMapOvr>
    <a:masterClrMapping/>
  </p:clrMapOvr>
  <p:hf sldNum="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30235" cy="1143635"/>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62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62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4235" cy="365760"/>
          </a:xfrm>
        </p:spPr>
        <p:txBody>
          <a:bodyPr vert="horz" wrap="square" lIns="91440" tIns="45720" rIns="91440" bIns="45720" numCol="1" anchor="ctr">
            <a:noAutofit/>
          </a:bodyPr>
          <a:lstStyle/>
          <a:p>
            <a:pPr marL="0" indent="0" latinLnBrk="0">
              <a:buFontTx/>
              <a:buNone/>
            </a:pPr>
            <a:fld id="{B9320F77-B9A0-41C5-862A-B4B631284C64}" type="datetime1">
              <a:rPr lang="en-US" altLang="ko-KR"/>
              <a:t>5/26/2022</a:t>
            </a:fld>
            <a:endParaRPr lang="ko-KR" altLang="en-US"/>
          </a:p>
        </p:txBody>
      </p:sp>
      <p:sp>
        <p:nvSpPr>
          <p:cNvPr id="6" name="Footer Placeholder 5"/>
          <p:cNvSpPr>
            <a:spLocks noGrp="1"/>
          </p:cNvSpPr>
          <p:nvPr>
            <p:ph type="ftr" sz="quarter" idx="11"/>
          </p:nvPr>
        </p:nvSpPr>
        <p:spPr>
          <a:xfrm>
            <a:off x="3124200" y="6356350"/>
            <a:ext cx="2896235" cy="365760"/>
          </a:xfrm>
        </p:spPr>
        <p:txBody>
          <a:bodyPr/>
          <a:lstStyle/>
          <a:p>
            <a:endParaRPr lang="en-US"/>
          </a:p>
        </p:txBody>
      </p:sp>
      <p:sp>
        <p:nvSpPr>
          <p:cNvPr id="7" name="Slide Number Placeholder 6"/>
          <p:cNvSpPr>
            <a:spLocks noGrp="1"/>
          </p:cNvSpPr>
          <p:nvPr>
            <p:ph type="sldNum" sz="quarter" idx="12"/>
          </p:nvPr>
        </p:nvSpPr>
        <p:spPr>
          <a:xfrm>
            <a:off x="6553200" y="6356350"/>
            <a:ext cx="2134235" cy="365760"/>
          </a:xfrm>
        </p:spPr>
        <p:txBody>
          <a:bodyPr/>
          <a:lstStyle/>
          <a:p>
            <a:fld id="{B5C97280-CD22-4646-B03D-9410DC587D24}" type="slidenum">
              <a:rPr lang="en-US" smtClean="0"/>
              <a:pPr/>
              <a:t>‹#›</a:t>
            </a:fld>
            <a:endParaRPr lang="en-US"/>
          </a:p>
        </p:txBody>
      </p:sp>
    </p:spTree>
  </p:cSld>
  <p:clrMapOvr>
    <a:masterClrMapping/>
  </p:clrMapOvr>
  <p:hf sldNum="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30235" cy="114363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430"/>
            <a:ext cx="4040505" cy="63944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505" cy="395160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430"/>
            <a:ext cx="4041775" cy="63944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60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4235" cy="365760"/>
          </a:xfrm>
        </p:spPr>
        <p:txBody>
          <a:bodyPr vert="horz" wrap="square" lIns="91440" tIns="45720" rIns="91440" bIns="45720" numCol="1" anchor="ctr">
            <a:noAutofit/>
          </a:bodyPr>
          <a:lstStyle/>
          <a:p>
            <a:pPr marL="0" indent="0" latinLnBrk="0">
              <a:buFontTx/>
              <a:buNone/>
            </a:pPr>
            <a:fld id="{B9320F77-B9A0-41C5-862A-B4B631284C64}" type="datetime1">
              <a:rPr lang="en-US" altLang="ko-KR"/>
              <a:t>5/26/2022</a:t>
            </a:fld>
            <a:endParaRPr lang="ko-KR" altLang="en-US"/>
          </a:p>
        </p:txBody>
      </p:sp>
      <p:sp>
        <p:nvSpPr>
          <p:cNvPr id="8" name="Footer Placeholder 7"/>
          <p:cNvSpPr>
            <a:spLocks noGrp="1"/>
          </p:cNvSpPr>
          <p:nvPr>
            <p:ph type="ftr" sz="quarter" idx="11"/>
          </p:nvPr>
        </p:nvSpPr>
        <p:spPr>
          <a:xfrm>
            <a:off x="3124200" y="6356350"/>
            <a:ext cx="2896235" cy="365760"/>
          </a:xfrm>
        </p:spPr>
        <p:txBody>
          <a:bodyPr/>
          <a:lstStyle/>
          <a:p>
            <a:endParaRPr lang="en-US"/>
          </a:p>
        </p:txBody>
      </p:sp>
      <p:sp>
        <p:nvSpPr>
          <p:cNvPr id="9" name="Slide Number Placeholder 8"/>
          <p:cNvSpPr>
            <a:spLocks noGrp="1"/>
          </p:cNvSpPr>
          <p:nvPr>
            <p:ph type="sldNum" sz="quarter" idx="12"/>
          </p:nvPr>
        </p:nvSpPr>
        <p:spPr>
          <a:xfrm>
            <a:off x="6553200" y="6356350"/>
            <a:ext cx="2134235" cy="365760"/>
          </a:xfrm>
        </p:spPr>
        <p:txBody>
          <a:bodyPr/>
          <a:lstStyle/>
          <a:p>
            <a:fld id="{B5C97280-CD22-4646-B03D-9410DC587D24}" type="slidenum">
              <a:rPr lang="en-US" smtClean="0"/>
              <a:pPr/>
              <a:t>‹#›</a:t>
            </a:fld>
            <a:endParaRPr lang="en-US"/>
          </a:p>
        </p:txBody>
      </p:sp>
    </p:spTree>
  </p:cSld>
  <p:clrMapOvr>
    <a:masterClrMapping/>
  </p:clrMapOvr>
  <p:hf sldNum="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30235" cy="1143635"/>
          </a:xfrm>
        </p:spPr>
        <p:txBody>
          <a:bodyPr/>
          <a:lstStyle/>
          <a:p>
            <a:r>
              <a:rPr lang="en-US"/>
              <a:t>Click to edit Master title style</a:t>
            </a:r>
          </a:p>
        </p:txBody>
      </p:sp>
      <p:sp>
        <p:nvSpPr>
          <p:cNvPr id="3" name="Date Placeholder 2"/>
          <p:cNvSpPr>
            <a:spLocks noGrp="1"/>
          </p:cNvSpPr>
          <p:nvPr>
            <p:ph type="dt" sz="half" idx="10"/>
          </p:nvPr>
        </p:nvSpPr>
        <p:spPr>
          <a:xfrm>
            <a:off x="457200" y="6356350"/>
            <a:ext cx="2134235" cy="365760"/>
          </a:xfrm>
        </p:spPr>
        <p:txBody>
          <a:bodyPr vert="horz" wrap="square" lIns="91440" tIns="45720" rIns="91440" bIns="45720" numCol="1" anchor="ctr">
            <a:noAutofit/>
          </a:bodyPr>
          <a:lstStyle/>
          <a:p>
            <a:pPr marL="0" indent="0" latinLnBrk="0">
              <a:buFontTx/>
              <a:buNone/>
            </a:pPr>
            <a:fld id="{B9320F77-B9A0-41C5-862A-B4B631284C64}" type="datetime1">
              <a:rPr lang="en-US" altLang="ko-KR"/>
              <a:t>5/26/2022</a:t>
            </a:fld>
            <a:endParaRPr lang="ko-KR" altLang="en-US"/>
          </a:p>
        </p:txBody>
      </p:sp>
      <p:sp>
        <p:nvSpPr>
          <p:cNvPr id="4" name="Footer Placeholder 3"/>
          <p:cNvSpPr>
            <a:spLocks noGrp="1"/>
          </p:cNvSpPr>
          <p:nvPr>
            <p:ph type="ftr" sz="quarter" idx="11"/>
          </p:nvPr>
        </p:nvSpPr>
        <p:spPr>
          <a:xfrm>
            <a:off x="3124200" y="6356350"/>
            <a:ext cx="2896235" cy="365760"/>
          </a:xfrm>
        </p:spPr>
        <p:txBody>
          <a:bodyPr/>
          <a:lstStyle/>
          <a:p>
            <a:endParaRPr lang="en-US"/>
          </a:p>
        </p:txBody>
      </p:sp>
      <p:sp>
        <p:nvSpPr>
          <p:cNvPr id="5" name="Slide Number Placeholder 4"/>
          <p:cNvSpPr>
            <a:spLocks noGrp="1"/>
          </p:cNvSpPr>
          <p:nvPr>
            <p:ph type="sldNum" sz="quarter" idx="12"/>
          </p:nvPr>
        </p:nvSpPr>
        <p:spPr>
          <a:xfrm>
            <a:off x="6553200" y="6356350"/>
            <a:ext cx="2134235" cy="365760"/>
          </a:xfrm>
        </p:spPr>
        <p:txBody>
          <a:bodyPr/>
          <a:lstStyle/>
          <a:p>
            <a:fld id="{B5C97280-CD22-4646-B03D-9410DC587D24}" type="slidenum">
              <a:rPr lang="en-US" smtClean="0"/>
              <a:pPr/>
              <a:t>‹#›</a:t>
            </a:fld>
            <a:endParaRPr lang="en-US"/>
          </a:p>
        </p:txBody>
      </p:sp>
    </p:spTree>
  </p:cSld>
  <p:clrMapOvr>
    <a:masterClrMapping/>
  </p:clrMapOvr>
  <p:hf sldNum="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4235" cy="365760"/>
          </a:xfrm>
        </p:spPr>
        <p:txBody>
          <a:bodyPr vert="horz" wrap="square" lIns="91440" tIns="45720" rIns="91440" bIns="45720" numCol="1" anchor="ctr">
            <a:noAutofit/>
          </a:bodyPr>
          <a:lstStyle/>
          <a:p>
            <a:pPr marL="0" indent="0" latinLnBrk="0">
              <a:buFontTx/>
              <a:buNone/>
            </a:pPr>
            <a:fld id="{B9320F77-B9A0-41C5-862A-B4B631284C64}" type="datetime1">
              <a:rPr lang="en-US" altLang="ko-KR"/>
              <a:t>5/26/2022</a:t>
            </a:fld>
            <a:endParaRPr lang="ko-KR" altLang="en-US"/>
          </a:p>
        </p:txBody>
      </p:sp>
      <p:sp>
        <p:nvSpPr>
          <p:cNvPr id="3" name="Footer Placeholder 2"/>
          <p:cNvSpPr>
            <a:spLocks noGrp="1"/>
          </p:cNvSpPr>
          <p:nvPr>
            <p:ph type="ftr" sz="quarter" idx="11"/>
          </p:nvPr>
        </p:nvSpPr>
        <p:spPr>
          <a:xfrm>
            <a:off x="3124200" y="6356350"/>
            <a:ext cx="2896235" cy="365760"/>
          </a:xfrm>
        </p:spPr>
        <p:txBody>
          <a:bodyPr/>
          <a:lstStyle/>
          <a:p>
            <a:endParaRPr lang="en-US"/>
          </a:p>
        </p:txBody>
      </p:sp>
      <p:sp>
        <p:nvSpPr>
          <p:cNvPr id="4" name="Slide Number Placeholder 3"/>
          <p:cNvSpPr>
            <a:spLocks noGrp="1"/>
          </p:cNvSpPr>
          <p:nvPr>
            <p:ph type="sldNum" sz="quarter" idx="12"/>
          </p:nvPr>
        </p:nvSpPr>
        <p:spPr>
          <a:xfrm>
            <a:off x="6553200" y="6356350"/>
            <a:ext cx="2134235" cy="365760"/>
          </a:xfrm>
        </p:spPr>
        <p:txBody>
          <a:bodyPr/>
          <a:lstStyle/>
          <a:p>
            <a:fld id="{B5C97280-CD22-4646-B03D-9410DC587D24}" type="slidenum">
              <a:rPr lang="en-US" smtClean="0"/>
              <a:pPr/>
              <a:t>‹#›</a:t>
            </a:fld>
            <a:endParaRPr lang="en-US"/>
          </a:p>
        </p:txBody>
      </p:sp>
    </p:spTree>
  </p:cSld>
  <p:clrMapOvr>
    <a:masterClrMapping/>
  </p:clrMapOvr>
  <p:hf sldNum="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630"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43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630" cy="46913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4235" cy="365760"/>
          </a:xfrm>
        </p:spPr>
        <p:txBody>
          <a:bodyPr vert="horz" wrap="square" lIns="91440" tIns="45720" rIns="91440" bIns="45720" numCol="1" anchor="ctr">
            <a:noAutofit/>
          </a:bodyPr>
          <a:lstStyle/>
          <a:p>
            <a:pPr marL="0" indent="0" latinLnBrk="0">
              <a:buFontTx/>
              <a:buNone/>
            </a:pPr>
            <a:fld id="{B9320F77-B9A0-41C5-862A-B4B631284C64}" type="datetime1">
              <a:rPr lang="en-US" altLang="ko-KR"/>
              <a:t>5/26/2022</a:t>
            </a:fld>
            <a:endParaRPr lang="ko-KR" altLang="en-US"/>
          </a:p>
        </p:txBody>
      </p:sp>
      <p:sp>
        <p:nvSpPr>
          <p:cNvPr id="6" name="Footer Placeholder 5"/>
          <p:cNvSpPr>
            <a:spLocks noGrp="1"/>
          </p:cNvSpPr>
          <p:nvPr>
            <p:ph type="ftr" sz="quarter" idx="11"/>
          </p:nvPr>
        </p:nvSpPr>
        <p:spPr>
          <a:xfrm>
            <a:off x="3124200" y="6356350"/>
            <a:ext cx="2896235" cy="365760"/>
          </a:xfrm>
        </p:spPr>
        <p:txBody>
          <a:bodyPr/>
          <a:lstStyle/>
          <a:p>
            <a:endParaRPr lang="en-US"/>
          </a:p>
        </p:txBody>
      </p:sp>
      <p:sp>
        <p:nvSpPr>
          <p:cNvPr id="7" name="Slide Number Placeholder 6"/>
          <p:cNvSpPr>
            <a:spLocks noGrp="1"/>
          </p:cNvSpPr>
          <p:nvPr>
            <p:ph type="sldNum" sz="quarter" idx="12"/>
          </p:nvPr>
        </p:nvSpPr>
        <p:spPr>
          <a:xfrm>
            <a:off x="6553200" y="6356350"/>
            <a:ext cx="2134235" cy="365760"/>
          </a:xfrm>
        </p:spPr>
        <p:txBody>
          <a:bodyPr/>
          <a:lstStyle/>
          <a:p>
            <a:fld id="{B5C97280-CD22-4646-B03D-9410DC587D24}" type="slidenum">
              <a:rPr lang="en-US" smtClean="0"/>
              <a:pPr/>
              <a:t>‹#›</a:t>
            </a:fld>
            <a:endParaRPr lang="en-US"/>
          </a:p>
        </p:txBody>
      </p:sp>
    </p:spTree>
  </p:cSld>
  <p:clrMapOvr>
    <a:masterClrMapping/>
  </p:clrMapOvr>
  <p:hf sldNum="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05" y="4800600"/>
            <a:ext cx="5486400" cy="56705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605"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605" y="5367655"/>
            <a:ext cx="5486400" cy="80454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4235" cy="365760"/>
          </a:xfrm>
        </p:spPr>
        <p:txBody>
          <a:bodyPr vert="horz" wrap="square" lIns="91440" tIns="45720" rIns="91440" bIns="45720" numCol="1" anchor="ctr">
            <a:noAutofit/>
          </a:bodyPr>
          <a:lstStyle/>
          <a:p>
            <a:pPr marL="0" indent="0" latinLnBrk="0">
              <a:buFontTx/>
              <a:buNone/>
            </a:pPr>
            <a:fld id="{B9320F77-B9A0-41C5-862A-B4B631284C64}" type="datetime1">
              <a:rPr lang="en-US" altLang="ko-KR"/>
              <a:t>5/26/2022</a:t>
            </a:fld>
            <a:endParaRPr lang="ko-KR" altLang="en-US"/>
          </a:p>
        </p:txBody>
      </p:sp>
      <p:sp>
        <p:nvSpPr>
          <p:cNvPr id="6" name="Footer Placeholder 5"/>
          <p:cNvSpPr>
            <a:spLocks noGrp="1"/>
          </p:cNvSpPr>
          <p:nvPr>
            <p:ph type="ftr" sz="quarter" idx="11"/>
          </p:nvPr>
        </p:nvSpPr>
        <p:spPr>
          <a:xfrm>
            <a:off x="3124200" y="6356350"/>
            <a:ext cx="2896235" cy="365760"/>
          </a:xfrm>
        </p:spPr>
        <p:txBody>
          <a:bodyPr/>
          <a:lstStyle/>
          <a:p>
            <a:endParaRPr lang="en-US"/>
          </a:p>
        </p:txBody>
      </p:sp>
      <p:sp>
        <p:nvSpPr>
          <p:cNvPr id="7" name="Slide Number Placeholder 6"/>
          <p:cNvSpPr>
            <a:spLocks noGrp="1"/>
          </p:cNvSpPr>
          <p:nvPr>
            <p:ph type="sldNum" sz="quarter" idx="12"/>
          </p:nvPr>
        </p:nvSpPr>
        <p:spPr>
          <a:xfrm>
            <a:off x="6553200" y="6356350"/>
            <a:ext cx="2134235" cy="365760"/>
          </a:xfrm>
        </p:spPr>
        <p:txBody>
          <a:bodyPr/>
          <a:lstStyle/>
          <a:p>
            <a:fld id="{B5C97280-CD22-4646-B03D-9410DC587D24}" type="slidenum">
              <a:rPr lang="en-US" smtClean="0"/>
              <a:pPr/>
              <a:t>‹#›</a:t>
            </a:fld>
            <a:endParaRPr lang="en-US"/>
          </a:p>
        </p:txBody>
      </p:sp>
    </p:spTree>
  </p:cSld>
  <p:clrMapOvr>
    <a:masterClrMapping/>
  </p:clrMapOvr>
  <p:hf sldNum="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955"/>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62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4235" cy="365760"/>
          </a:xfrm>
          <a:prstGeom prst="rect">
            <a:avLst/>
          </a:prstGeom>
        </p:spPr>
        <p:txBody>
          <a:bodyPr vert="horz" wrap="square" lIns="91440" tIns="45720" rIns="91440" bIns="45720" numCol="1" anchor="ctr">
            <a:noAutofit/>
          </a:bodyPr>
          <a:lstStyle>
            <a:lvl1pPr marL="0" indent="0" algn="l" latinLnBrk="0">
              <a:buFontTx/>
              <a:buNone/>
              <a:defRPr lang="en-GB" altLang="en-US" sz="1200">
                <a:solidFill>
                  <a:schemeClr val="tx1">
                    <a:tint val="75000"/>
                  </a:schemeClr>
                </a:solidFill>
              </a:defRPr>
            </a:lvl1pPr>
          </a:lstStyle>
          <a:p>
            <a:pPr marL="0" indent="0" latinLnBrk="0">
              <a:buFontTx/>
              <a:buNone/>
            </a:pPr>
            <a:fld id="{B9320F77-B9A0-41C5-862A-B4B631284C64}" type="datetime1">
              <a:rPr lang="en-US" altLang="ko-KR"/>
              <a:t>5/26/2022</a:t>
            </a:fld>
            <a:endParaRPr lang="ko-KR"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97280-CD22-4646-B03D-9410DC587D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95" r:id="rId1"/>
    <p:sldLayoutId id="2147484096" r:id="rId2"/>
    <p:sldLayoutId id="2147484097" r:id="rId3"/>
    <p:sldLayoutId id="2147484098" r:id="rId4"/>
    <p:sldLayoutId id="2147484099" r:id="rId5"/>
    <p:sldLayoutId id="2147484100" r:id="rId6"/>
    <p:sldLayoutId id="2147484101" r:id="rId7"/>
    <p:sldLayoutId id="2147484102" r:id="rId8"/>
    <p:sldLayoutId id="2147484103" r:id="rId9"/>
    <p:sldLayoutId id="2147484104" r:id="rId10"/>
    <p:sldLayoutId id="2147484105" r:id="rId11"/>
  </p:sldLayoutIdLst>
  <p:hf sldNum="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drive.google.com/file/d/13WlcdxqJRP3ldhE6wwb7_hqeH1ujVj2O/view?usp=sharin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75" y="1340485"/>
            <a:ext cx="6858000" cy="1000125"/>
          </a:xfrm>
        </p:spPr>
        <p:txBody>
          <a:bodyPr>
            <a:normAutofit fontScale="85000" lnSpcReduction="20000"/>
          </a:bodyPr>
          <a:lstStyle/>
          <a:p>
            <a:endParaRPr lang="en-US" sz="3600" b="1" dirty="0">
              <a:solidFill>
                <a:schemeClr val="tx1"/>
              </a:solidFill>
              <a:latin typeface="Arial Black" pitchFamily="34" charset="0"/>
            </a:endParaRPr>
          </a:p>
          <a:p>
            <a:r>
              <a:rPr lang="en-IN" sz="3600" b="1" dirty="0"/>
              <a:t>Machine Learning Hackathon CG 2022</a:t>
            </a:r>
          </a:p>
        </p:txBody>
      </p:sp>
      <p:sp>
        <p:nvSpPr>
          <p:cNvPr id="7" name="Rectangle 6"/>
          <p:cNvSpPr>
            <a:spLocks/>
          </p:cNvSpPr>
          <p:nvPr/>
        </p:nvSpPr>
        <p:spPr>
          <a:xfrm>
            <a:off x="1369695" y="3167380"/>
            <a:ext cx="5612130" cy="922655"/>
          </a:xfrm>
          <a:prstGeom prst="rect">
            <a:avLst/>
          </a:prstGeom>
        </p:spPr>
        <p:txBody>
          <a:bodyPr vert="horz" wrap="square" lIns="91440" tIns="45720" rIns="91440" bIns="45720" numCol="1" anchor="t">
            <a:spAutoFit/>
          </a:bodyPr>
          <a:lstStyle/>
          <a:p>
            <a:pPr marL="0" indent="0" latinLnBrk="0">
              <a:buFontTx/>
              <a:buNone/>
            </a:pPr>
            <a:r>
              <a:rPr lang="en-IN"/>
              <a:t>Team Name- </a:t>
            </a:r>
            <a:r>
              <a:rPr lang="en-IN" b="1"/>
              <a:t>Manihor</a:t>
            </a:r>
            <a:endParaRPr lang="ko-KR" altLang="en-US"/>
          </a:p>
          <a:p>
            <a:pPr marL="0" indent="0" latinLnBrk="0">
              <a:buFontTx/>
              <a:buNone/>
            </a:pPr>
            <a:r>
              <a:rPr lang="en-IN"/>
              <a:t>Team Leader Name- </a:t>
            </a:r>
            <a:r>
              <a:rPr lang="en-IN" sz="1800" b="1">
                <a:latin typeface="+mn-lt"/>
                <a:ea typeface="+mn-ea"/>
                <a:cs typeface="+mn-cs"/>
              </a:rPr>
              <a:t>Ajeet Singh</a:t>
            </a:r>
            <a:endParaRPr lang="ko-KR" altLang="en-US"/>
          </a:p>
          <a:p>
            <a:pPr marL="0" indent="0" latinLnBrk="0">
              <a:buFontTx/>
              <a:buNone/>
            </a:pPr>
            <a:r>
              <a:rPr lang="en-IN"/>
              <a:t>Team Leader Email Address- </a:t>
            </a:r>
            <a:r>
              <a:rPr lang="en-IN" sz="1800" b="1">
                <a:latin typeface="+mn-lt"/>
                <a:ea typeface="+mn-ea"/>
                <a:cs typeface="+mn-cs"/>
              </a:rPr>
              <a:t>mailtoajeet@gmail.com</a:t>
            </a:r>
            <a:endParaRPr lang="ko-KR" altLang="en-US"/>
          </a:p>
        </p:txBody>
      </p:sp>
      <p:pic>
        <p:nvPicPr>
          <p:cNvPr id="4" name="Picture 3"/>
          <p:cNvPicPr>
            <a:picLocks noChangeAspect="1"/>
          </p:cNvPicPr>
          <p:nvPr/>
        </p:nvPicPr>
        <p:blipFill>
          <a:blip r:embed="rId2"/>
          <a:stretch>
            <a:fillRect/>
          </a:stretch>
        </p:blipFill>
        <p:spPr>
          <a:xfrm>
            <a:off x="7992110" y="260350"/>
            <a:ext cx="828675" cy="8191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p19"/>
          <p:cNvSpPr txBox="1">
            <a:spLocks/>
          </p:cNvSpPr>
          <p:nvPr/>
        </p:nvSpPr>
        <p:spPr>
          <a:xfrm>
            <a:off x="356870" y="928370"/>
            <a:ext cx="8520430" cy="572770"/>
          </a:xfrm>
          <a:prstGeom prst="rect">
            <a:avLst/>
          </a:prstGeom>
        </p:spPr>
        <p:txBody>
          <a:bodyPr spcFirstLastPara="1" vert="horz" wrap="square" lIns="91425" tIns="91425" rIns="91425" bIns="91425" rtlCol="0" anchor="t"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1" dirty="0">
                <a:latin typeface="Verdana" panose="020B0604030504040204" pitchFamily="34" charset="0"/>
                <a:ea typeface="Verdana" panose="020B0604030504040204" pitchFamily="34" charset="0"/>
                <a:cs typeface="+mj-cs"/>
              </a:rPr>
              <a:t>Source code as ZIP or </a:t>
            </a:r>
            <a:r>
              <a:rPr lang="en-IN" sz="2400" b="1" dirty="0" err="1">
                <a:latin typeface="Verdana" panose="020B0604030504040204" pitchFamily="34" charset="0"/>
                <a:ea typeface="Verdana" panose="020B0604030504040204" pitchFamily="34" charset="0"/>
                <a:cs typeface="+mj-cs"/>
              </a:rPr>
              <a:t>Github</a:t>
            </a:r>
            <a:r>
              <a:rPr lang="en-IN" sz="2400" b="1" dirty="0">
                <a:latin typeface="Verdana" panose="020B0604030504040204" pitchFamily="34" charset="0"/>
                <a:ea typeface="Verdana" panose="020B0604030504040204" pitchFamily="34" charset="0"/>
                <a:cs typeface="+mj-cs"/>
              </a:rPr>
              <a:t> URL</a:t>
            </a:r>
            <a:r>
              <a:rPr kumimoji="0" lang="en-IN" sz="2400" b="1"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mj-cs"/>
              </a:rPr>
              <a:t>:</a:t>
            </a:r>
          </a:p>
        </p:txBody>
      </p:sp>
      <p:pic>
        <p:nvPicPr>
          <p:cNvPr id="5" name="Picture 4"/>
          <p:cNvPicPr>
            <a:picLocks noChangeAspect="1"/>
          </p:cNvPicPr>
          <p:nvPr/>
        </p:nvPicPr>
        <p:blipFill>
          <a:blip r:embed="rId3"/>
          <a:stretch>
            <a:fillRect/>
          </a:stretch>
        </p:blipFill>
        <p:spPr>
          <a:xfrm>
            <a:off x="8063865" y="188595"/>
            <a:ext cx="828675" cy="819150"/>
          </a:xfrm>
          <a:prstGeom prst="rect">
            <a:avLst/>
          </a:prstGeom>
        </p:spPr>
      </p:pic>
      <p:graphicFrame>
        <p:nvGraphicFramePr>
          <p:cNvPr id="4" name="Object 3">
            <a:extLst>
              <a:ext uri="{FF2B5EF4-FFF2-40B4-BE49-F238E27FC236}">
                <a16:creationId xmlns:a16="http://schemas.microsoft.com/office/drawing/2014/main" id="{06800170-2FB6-B4F4-84DA-6976FB7E0506}"/>
              </a:ext>
            </a:extLst>
          </p:cNvPr>
          <p:cNvGraphicFramePr>
            <a:graphicFrameLocks noChangeAspect="1"/>
          </p:cNvGraphicFramePr>
          <p:nvPr>
            <p:extLst>
              <p:ext uri="{D42A27DB-BD31-4B8C-83A1-F6EECF244321}">
                <p14:modId xmlns:p14="http://schemas.microsoft.com/office/powerpoint/2010/main" val="3768071443"/>
              </p:ext>
            </p:extLst>
          </p:nvPr>
        </p:nvGraphicFramePr>
        <p:xfrm>
          <a:off x="3635896" y="2337168"/>
          <a:ext cx="1932621" cy="1667896"/>
        </p:xfrm>
        <a:graphic>
          <a:graphicData uri="http://schemas.openxmlformats.org/presentationml/2006/ole">
            <mc:AlternateContent xmlns:mc="http://schemas.openxmlformats.org/markup-compatibility/2006">
              <mc:Choice xmlns:v="urn:schemas-microsoft-com:vml" Requires="v">
                <p:oleObj spid="_x0000_s1028" name="Packager Shell Object" showAsIcon="1" r:id="rId4" imgW="914400" imgH="792685" progId="Package">
                  <p:embed/>
                </p:oleObj>
              </mc:Choice>
              <mc:Fallback>
                <p:oleObj name="Packager Shell Object" showAsIcon="1" r:id="rId4" imgW="914400" imgH="792685" progId="Package">
                  <p:embed/>
                  <p:pic>
                    <p:nvPicPr>
                      <p:cNvPr id="0" name=""/>
                      <p:cNvPicPr/>
                      <p:nvPr/>
                    </p:nvPicPr>
                    <p:blipFill>
                      <a:blip r:embed="rId5"/>
                      <a:stretch>
                        <a:fillRect/>
                      </a:stretch>
                    </p:blipFill>
                    <p:spPr>
                      <a:xfrm>
                        <a:off x="3635896" y="2337168"/>
                        <a:ext cx="1932621" cy="1667896"/>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975"/>
            <a:ext cx="8229600" cy="2625090"/>
          </a:xfrm>
        </p:spPr>
        <p:txBody>
          <a:bodyPr>
            <a:normAutofit fontScale="92500" lnSpcReduction="20000"/>
          </a:bodyPr>
          <a:lstStyle/>
          <a:p>
            <a:pPr marL="0" indent="0">
              <a:buNone/>
            </a:pPr>
            <a:r>
              <a:rPr lang="en-US" b="1" dirty="0">
                <a:latin typeface="Verdana" panose="020B0604030504040204" pitchFamily="34" charset="0"/>
                <a:ea typeface="Verdana" panose="020B0604030504040204" pitchFamily="34" charset="0"/>
              </a:rPr>
              <a:t>                </a:t>
            </a:r>
          </a:p>
          <a:p>
            <a:pPr marL="0" indent="0">
              <a:buNone/>
            </a:pPr>
            <a:endParaRPr lang="en-US" b="1" dirty="0">
              <a:latin typeface="Verdana" panose="020B0604030504040204" pitchFamily="34" charset="0"/>
              <a:ea typeface="Verdana" panose="020B0604030504040204" pitchFamily="34" charset="0"/>
            </a:endParaRPr>
          </a:p>
          <a:p>
            <a:pPr marL="0" indent="0">
              <a:buNone/>
            </a:pPr>
            <a:r>
              <a:rPr lang="en-US" b="1" dirty="0">
                <a:latin typeface="Verdana" panose="020B0604030504040204" pitchFamily="34" charset="0"/>
                <a:ea typeface="Verdana" panose="020B0604030504040204" pitchFamily="34" charset="0"/>
              </a:rPr>
              <a:t>   </a:t>
            </a:r>
          </a:p>
          <a:p>
            <a:pPr marL="0" indent="0">
              <a:buNone/>
            </a:pPr>
            <a:endParaRPr lang="en-US" b="1" dirty="0">
              <a:latin typeface="Verdana" panose="020B0604030504040204" pitchFamily="34" charset="0"/>
              <a:ea typeface="Verdana" panose="020B0604030504040204" pitchFamily="34" charset="0"/>
            </a:endParaRPr>
          </a:p>
          <a:p>
            <a:pPr marL="0" indent="0">
              <a:buNone/>
            </a:pPr>
            <a:r>
              <a:rPr lang="en-US" b="1" dirty="0">
                <a:latin typeface="Verdana" panose="020B0604030504040204" pitchFamily="34" charset="0"/>
                <a:ea typeface="Verdana" panose="020B0604030504040204" pitchFamily="34" charset="0"/>
              </a:rPr>
              <a:t>                 </a:t>
            </a:r>
            <a:r>
              <a:rPr lang="en-US" sz="4400" b="1" dirty="0">
                <a:latin typeface="Verdana" panose="020B0604030504040204" pitchFamily="34" charset="0"/>
                <a:ea typeface="Verdana" panose="020B0604030504040204" pitchFamily="34" charset="0"/>
              </a:rPr>
              <a:t>THANK YOU</a:t>
            </a:r>
          </a:p>
        </p:txBody>
      </p:sp>
      <p:pic>
        <p:nvPicPr>
          <p:cNvPr id="4" name="Picture 3"/>
          <p:cNvPicPr>
            <a:picLocks noChangeAspect="1"/>
          </p:cNvPicPr>
          <p:nvPr/>
        </p:nvPicPr>
        <p:blipFill>
          <a:blip r:embed="rId2"/>
          <a:stretch>
            <a:fillRect/>
          </a:stretch>
        </p:blipFill>
        <p:spPr>
          <a:xfrm>
            <a:off x="8063865" y="188595"/>
            <a:ext cx="828675" cy="819150"/>
          </a:xfrm>
          <a:prstGeom prst="rect">
            <a:avLst/>
          </a:prstGeom>
        </p:spPr>
      </p:pic>
      <p:sp>
        <p:nvSpPr>
          <p:cNvPr id="5" name="Rect 0"/>
          <p:cNvSpPr txBox="1">
            <a:spLocks noGrp="1"/>
          </p:cNvSpPr>
          <p:nvPr>
            <p:ph type="dt" idx="10"/>
          </p:nvPr>
        </p:nvSpPr>
        <p:spPr>
          <a:xfrm>
            <a:off x="457200" y="6356350"/>
            <a:ext cx="2134235" cy="365760"/>
          </a:xfrm>
          <a:prstGeom prst="rect">
            <a:avLst/>
          </a:prstGeom>
        </p:spPr>
        <p:txBody>
          <a:bodyPr vert="horz" wrap="square" lIns="91440" tIns="45720" rIns="91440" bIns="45720" anchor="ctr">
            <a:noAutofit/>
          </a:bodyPr>
          <a:lstStyle/>
          <a:p>
            <a:pPr marL="0" indent="0" latinLnBrk="0">
              <a:buFontTx/>
              <a:buNone/>
            </a:pPr>
            <a:fld id="{B9320F77-B9A0-41C5-862A-B4B631284C64}" type="datetime1">
              <a:rPr lang="en-US" altLang="ko-KR"/>
              <a:t>5/26/2022</a:t>
            </a:fld>
            <a:endParaRPr lang="ko-KR"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0;p14"/>
          <p:cNvSpPr txBox="1">
            <a:spLocks/>
          </p:cNvSpPr>
          <p:nvPr/>
        </p:nvSpPr>
        <p:spPr>
          <a:xfrm>
            <a:off x="285750" y="1276350"/>
            <a:ext cx="8521065" cy="929640"/>
          </a:xfrm>
          <a:prstGeom prst="rect">
            <a:avLst/>
          </a:prstGeom>
        </p:spPr>
        <p:txBody>
          <a:bodyPr vert="horz" wrap="square" lIns="91440" tIns="91440" rIns="91440" bIns="91440" numCol="1" anchor="t">
            <a:normAutofit fontScale="85000" lnSpcReduction="20000"/>
          </a:bodyPr>
          <a:lstStyle/>
          <a:p>
            <a:pPr marL="0" indent="0" latinLnBrk="0">
              <a:buFontTx/>
              <a:buNone/>
            </a:pPr>
            <a:r>
              <a:rPr lang="en-US" sz="2400" b="1">
                <a:latin typeface="Verdana" charset="0"/>
                <a:ea typeface="Verdana" charset="0"/>
              </a:rPr>
              <a:t>Problem Description: Phishing Detection</a:t>
            </a:r>
            <a:endParaRPr lang="ko-KR" altLang="en-US" sz="2400" b="1">
              <a:latin typeface="Verdana" charset="0"/>
              <a:ea typeface="Verdana" charset="0"/>
            </a:endParaRPr>
          </a:p>
          <a:p>
            <a:pPr marL="0" indent="0"/>
            <a:br>
              <a:rPr lang="en-US" sz="2400" b="1">
                <a:latin typeface="Verdana" charset="0"/>
                <a:ea typeface="Verdana" charset="0"/>
              </a:rPr>
            </a:br>
            <a:endParaRPr lang="ko-KR" altLang="en-US" sz="2400" b="1">
              <a:latin typeface="Verdana" charset="0"/>
              <a:ea typeface="Verdana" charset="0"/>
            </a:endParaRPr>
          </a:p>
        </p:txBody>
      </p:sp>
      <p:pic>
        <p:nvPicPr>
          <p:cNvPr id="2" name="Picture 1"/>
          <p:cNvPicPr>
            <a:picLocks noChangeAspect="1"/>
          </p:cNvPicPr>
          <p:nvPr/>
        </p:nvPicPr>
        <p:blipFill>
          <a:blip r:embed="rId2"/>
          <a:stretch>
            <a:fillRect/>
          </a:stretch>
        </p:blipFill>
        <p:spPr>
          <a:xfrm>
            <a:off x="7992110" y="260350"/>
            <a:ext cx="828675" cy="819150"/>
          </a:xfrm>
          <a:prstGeom prst="rect">
            <a:avLst/>
          </a:prstGeom>
        </p:spPr>
      </p:pic>
      <p:sp>
        <p:nvSpPr>
          <p:cNvPr id="10" name="Text Box 1"/>
          <p:cNvSpPr txBox="1">
            <a:spLocks/>
          </p:cNvSpPr>
          <p:nvPr/>
        </p:nvSpPr>
        <p:spPr>
          <a:xfrm>
            <a:off x="548640" y="2114550"/>
            <a:ext cx="7876540" cy="2585085"/>
          </a:xfrm>
          <a:prstGeom prst="rect">
            <a:avLst/>
          </a:prstGeom>
          <a:noFill/>
          <a:ln w="0">
            <a:noFill/>
            <a:prstDash/>
          </a:ln>
        </p:spPr>
        <p:txBody>
          <a:bodyPr vert="horz" wrap="square" lIns="89535" tIns="46355" rIns="89535" bIns="46355" anchor="t">
            <a:spAutoFit/>
          </a:bodyPr>
          <a:lstStyle/>
          <a:p>
            <a:pPr marL="254000" indent="-254000" algn="l" hangingPunct="1">
              <a:buFont typeface="Wingdings"/>
              <a:buChar char=""/>
            </a:pPr>
            <a:r>
              <a:rPr sz="1800">
                <a:latin typeface="Times New Roman" charset="0"/>
                <a:ea typeface="Times New Roman" charset="0"/>
              </a:rPr>
              <a:t>To detect whether a website is a phishing website based on its 30 features</a:t>
            </a:r>
            <a:endParaRPr lang="ko-KR" altLang="en-US" sz="1800">
              <a:latin typeface="Times New Roman" charset="0"/>
              <a:ea typeface="Times New Roman" charset="0"/>
            </a:endParaRPr>
          </a:p>
          <a:p>
            <a:pPr marL="254000" indent="-254000" algn="l" hangingPunct="1">
              <a:buFont typeface="Wingdings"/>
              <a:buChar char=""/>
            </a:pPr>
            <a:r>
              <a:rPr sz="1800">
                <a:latin typeface="Times New Roman" charset="0"/>
                <a:ea typeface="Times New Roman" charset="0"/>
              </a:rPr>
              <a:t>Each of the website has an associated unique numeric key.</a:t>
            </a:r>
            <a:endParaRPr lang="ko-KR" altLang="en-US" sz="1800">
              <a:latin typeface="Times New Roman" charset="0"/>
              <a:ea typeface="Times New Roman" charset="0"/>
            </a:endParaRPr>
          </a:p>
          <a:p>
            <a:pPr marL="254000" indent="-254000" algn="l" hangingPunct="1">
              <a:buFont typeface="Wingdings"/>
              <a:buChar char=""/>
            </a:pPr>
            <a:r>
              <a:rPr sz="1800">
                <a:latin typeface="Times New Roman" charset="0"/>
                <a:ea typeface="Times New Roman" charset="0"/>
              </a:rPr>
              <a:t>Each of the 30 features of website has values -1, 0, 1 where </a:t>
            </a:r>
            <a:endParaRPr lang="ko-KR" altLang="en-US" sz="1800">
              <a:latin typeface="Times New Roman" charset="0"/>
              <a:ea typeface="Times New Roman" charset="0"/>
            </a:endParaRPr>
          </a:p>
          <a:p>
            <a:pPr marL="711200" lvl="1" indent="-254000" algn="l" hangingPunct="1">
              <a:buFont typeface="Wingdings"/>
              <a:buChar char=""/>
            </a:pPr>
            <a:r>
              <a:rPr sz="1800">
                <a:latin typeface="Times New Roman" charset="0"/>
                <a:ea typeface="Times New Roman" charset="0"/>
              </a:rPr>
              <a:t>1 represents the legitimate</a:t>
            </a:r>
            <a:endParaRPr lang="ko-KR" altLang="en-US" sz="1800">
              <a:latin typeface="Times New Roman" charset="0"/>
              <a:ea typeface="Times New Roman" charset="0"/>
            </a:endParaRPr>
          </a:p>
          <a:p>
            <a:pPr marL="711200" lvl="1" indent="-254000" algn="l" hangingPunct="1">
              <a:buFont typeface="Wingdings"/>
              <a:buChar char=""/>
            </a:pPr>
            <a:r>
              <a:rPr sz="1800">
                <a:latin typeface="Times New Roman" charset="0"/>
                <a:ea typeface="Times New Roman" charset="0"/>
              </a:rPr>
              <a:t>0 represents suspicious</a:t>
            </a:r>
            <a:endParaRPr lang="ko-KR" altLang="en-US" sz="1800">
              <a:latin typeface="Times New Roman" charset="0"/>
              <a:ea typeface="Times New Roman" charset="0"/>
            </a:endParaRPr>
          </a:p>
          <a:p>
            <a:pPr marL="711200" lvl="1" indent="-254000" algn="l" hangingPunct="1">
              <a:buFont typeface="Wingdings"/>
              <a:buChar char=""/>
            </a:pPr>
            <a:r>
              <a:rPr sz="1800">
                <a:latin typeface="Times New Roman" charset="0"/>
                <a:ea typeface="Times New Roman" charset="0"/>
              </a:rPr>
              <a:t>-1 represents phishing</a:t>
            </a:r>
            <a:endParaRPr lang="ko-KR" altLang="en-US" sz="1800">
              <a:latin typeface="Times New Roman" charset="0"/>
              <a:ea typeface="Times New Roman" charset="0"/>
            </a:endParaRPr>
          </a:p>
          <a:p>
            <a:pPr marL="254000" indent="-254000" algn="l" hangingPunct="1">
              <a:buFont typeface="Wingdings"/>
              <a:buChar char=""/>
            </a:pPr>
            <a:r>
              <a:rPr sz="1800">
                <a:latin typeface="Times New Roman" charset="0"/>
                <a:ea typeface="Times New Roman" charset="0"/>
              </a:rPr>
              <a:t>We have given 8955 training records to train and validate the model.</a:t>
            </a:r>
            <a:endParaRPr lang="ko-KR" altLang="en-US" sz="1800">
              <a:latin typeface="Times New Roman" charset="0"/>
              <a:ea typeface="Times New Roman" charset="0"/>
            </a:endParaRPr>
          </a:p>
          <a:p>
            <a:pPr marL="254000" indent="-254000" algn="l" hangingPunct="1">
              <a:buFont typeface="Wingdings"/>
              <a:buChar char=""/>
            </a:pPr>
            <a:r>
              <a:rPr sz="1800">
                <a:latin typeface="Times New Roman" charset="0"/>
                <a:ea typeface="Times New Roman" charset="0"/>
              </a:rPr>
              <a:t>The field Result is the response of the model with values 1 representing a legitimate website  and -1 representing phishing website.</a:t>
            </a:r>
            <a:endParaRPr lang="ko-KR" altLang="en-US" sz="1800">
              <a:latin typeface="Times New Roman" charset="0"/>
              <a:ea typeface="Times New Roman"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6;p15"/>
          <p:cNvSpPr txBox="1">
            <a:spLocks/>
          </p:cNvSpPr>
          <p:nvPr/>
        </p:nvSpPr>
        <p:spPr>
          <a:xfrm>
            <a:off x="356870" y="857250"/>
            <a:ext cx="8520430" cy="572770"/>
          </a:xfrm>
          <a:prstGeom prst="rect">
            <a:avLst/>
          </a:prstGeom>
        </p:spPr>
        <p:txBody>
          <a:bodyPr spcFirstLastPara="1" vert="horz" wrap="square" lIns="91425" tIns="91425" rIns="91425" bIns="91425" rtlCol="0" anchor="t" anchorCtr="0">
            <a:no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1"/>
                </a:solidFill>
                <a:effectLst/>
                <a:uLnTx/>
                <a:uFillTx/>
                <a:latin typeface="Verdana"/>
                <a:ea typeface="Verdana"/>
                <a:cs typeface="Verdana"/>
                <a:sym typeface="Verdana"/>
              </a:rPr>
              <a:t>Solution proposed and description:</a:t>
            </a:r>
            <a:br>
              <a:rPr kumimoji="0" lang="en-US" sz="2400" b="1" i="0" u="none" strike="noStrike" kern="1200" cap="none" spc="0" normalizeH="0" baseline="0" noProof="0" dirty="0">
                <a:ln>
                  <a:noFill/>
                </a:ln>
                <a:solidFill>
                  <a:schemeClr val="tx1"/>
                </a:solidFill>
                <a:effectLst/>
                <a:uLnTx/>
                <a:uFillTx/>
                <a:latin typeface="Verdana"/>
                <a:ea typeface="Verdana"/>
                <a:cs typeface="Verdana"/>
                <a:sym typeface="Verdana"/>
              </a:rPr>
            </a:b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pic>
        <p:nvPicPr>
          <p:cNvPr id="2" name="Picture 1"/>
          <p:cNvPicPr>
            <a:picLocks noChangeAspect="1"/>
          </p:cNvPicPr>
          <p:nvPr/>
        </p:nvPicPr>
        <p:blipFill>
          <a:blip r:embed="rId2"/>
          <a:stretch>
            <a:fillRect/>
          </a:stretch>
        </p:blipFill>
        <p:spPr>
          <a:xfrm>
            <a:off x="7956550" y="233680"/>
            <a:ext cx="828675" cy="819150"/>
          </a:xfrm>
          <a:prstGeom prst="rect">
            <a:avLst/>
          </a:prstGeom>
        </p:spPr>
      </p:pic>
      <p:sp>
        <p:nvSpPr>
          <p:cNvPr id="4" name="Text Box 2"/>
          <p:cNvSpPr txBox="1">
            <a:spLocks/>
          </p:cNvSpPr>
          <p:nvPr/>
        </p:nvSpPr>
        <p:spPr>
          <a:xfrm>
            <a:off x="468630" y="1668780"/>
            <a:ext cx="8139430" cy="370205"/>
          </a:xfrm>
          <a:prstGeom prst="rect">
            <a:avLst/>
          </a:prstGeom>
          <a:noFill/>
          <a:ln w="0">
            <a:noFill/>
            <a:prstDash/>
          </a:ln>
        </p:spPr>
        <p:txBody>
          <a:bodyPr vert="horz" wrap="square" lIns="89535" tIns="46355" rIns="89535" bIns="46355" anchor="t">
            <a:spAutoFit/>
          </a:bodyPr>
          <a:lstStyle/>
          <a:p>
            <a:pPr marL="254000" indent="-254000" algn="l" hangingPunct="1">
              <a:buFont typeface="Wingdings"/>
              <a:buChar char=""/>
            </a:pPr>
            <a:endParaRPr lang="ko-KR" altLang="en-US" sz="1800">
              <a:latin typeface="Times New Roman" charset="0"/>
              <a:ea typeface="Times New Roman" charset="0"/>
            </a:endParaRPr>
          </a:p>
        </p:txBody>
      </p:sp>
      <p:sp>
        <p:nvSpPr>
          <p:cNvPr id="5" name="Text Box 10"/>
          <p:cNvSpPr txBox="1">
            <a:spLocks/>
          </p:cNvSpPr>
          <p:nvPr/>
        </p:nvSpPr>
        <p:spPr>
          <a:xfrm>
            <a:off x="388620" y="1691640"/>
            <a:ext cx="8254365" cy="3969384"/>
          </a:xfrm>
          <a:prstGeom prst="rect">
            <a:avLst/>
          </a:prstGeom>
          <a:noFill/>
          <a:ln w="0">
            <a:noFill/>
            <a:prstDash/>
          </a:ln>
        </p:spPr>
        <p:txBody>
          <a:bodyPr vert="horz" wrap="square" lIns="89535" tIns="46355" rIns="89535" bIns="46355" numCol="1" anchor="t">
            <a:spAutoFit/>
          </a:bodyPr>
          <a:lstStyle/>
          <a:p>
            <a:pPr marL="254000" indent="-254000" algn="l" latinLnBrk="0" hangingPunct="1">
              <a:buFont typeface="Wingdings"/>
              <a:buChar char=""/>
            </a:pPr>
            <a:r>
              <a:rPr sz="1800">
                <a:latin typeface="Times New Roman" charset="0"/>
                <a:ea typeface="Times New Roman" charset="0"/>
              </a:rPr>
              <a:t>The proposed model is Random Forest Classifier with below hyperparameters.</a:t>
            </a:r>
            <a:endParaRPr lang="ko-KR" altLang="en-US" sz="1800">
              <a:latin typeface="Times New Roman" charset="0"/>
              <a:ea typeface="Times New Roman" charset="0"/>
            </a:endParaRPr>
          </a:p>
          <a:p>
            <a:pPr marL="711200" lvl="1" indent="-254000" algn="l" latinLnBrk="0" hangingPunct="1">
              <a:buFont typeface="Wingdings"/>
              <a:buChar char=""/>
            </a:pPr>
            <a:r>
              <a:rPr sz="1800">
                <a:latin typeface="Times New Roman" charset="0"/>
                <a:ea typeface="Times New Roman" charset="0"/>
              </a:rPr>
              <a:t>n_estimators = 250  (The number of trees in the forest)</a:t>
            </a:r>
            <a:endParaRPr lang="ko-KR" altLang="en-US" sz="1800">
              <a:latin typeface="Times New Roman" charset="0"/>
              <a:ea typeface="Times New Roman" charset="0"/>
            </a:endParaRPr>
          </a:p>
          <a:p>
            <a:pPr marL="711200" lvl="1" indent="-254000" algn="l" latinLnBrk="0" hangingPunct="1">
              <a:buFont typeface="Wingdings"/>
              <a:buChar char=""/>
            </a:pPr>
            <a:r>
              <a:rPr sz="1800">
                <a:latin typeface="Times New Roman" charset="0"/>
                <a:ea typeface="Times New Roman" charset="0"/>
              </a:rPr>
              <a:t>max_depth = 16 (maximum depth of the tree)</a:t>
            </a:r>
            <a:endParaRPr lang="ko-KR" altLang="en-US" sz="1800">
              <a:latin typeface="Times New Roman" charset="0"/>
              <a:ea typeface="Times New Roman" charset="0"/>
            </a:endParaRPr>
          </a:p>
          <a:p>
            <a:pPr marL="254000" indent="-254000" algn="l" latinLnBrk="0" hangingPunct="1">
              <a:buFont typeface="Wingdings"/>
              <a:buChar char=""/>
            </a:pPr>
            <a:r>
              <a:rPr sz="1800">
                <a:latin typeface="Times New Roman" charset="0"/>
                <a:ea typeface="Times New Roman" charset="0"/>
              </a:rPr>
              <a:t>All other hyperparameters of the model were used as default.</a:t>
            </a:r>
            <a:endParaRPr lang="ko-KR" altLang="en-US" sz="1800">
              <a:latin typeface="Times New Roman" charset="0"/>
              <a:ea typeface="Times New Roman" charset="0"/>
            </a:endParaRPr>
          </a:p>
          <a:p>
            <a:pPr marL="254000" indent="-254000" algn="l" latinLnBrk="0" hangingPunct="1">
              <a:buFont typeface="Wingdings"/>
              <a:buChar char=""/>
            </a:pPr>
            <a:r>
              <a:rPr sz="1800">
                <a:latin typeface="Times New Roman" charset="0"/>
                <a:ea typeface="Times New Roman" charset="0"/>
              </a:rPr>
              <a:t>The training data were splitted into train and test data in ratio of 80:20 respectively.</a:t>
            </a:r>
            <a:endParaRPr lang="ko-KR" altLang="en-US" sz="1800">
              <a:latin typeface="Times New Roman" charset="0"/>
              <a:ea typeface="Times New Roman" charset="0"/>
            </a:endParaRPr>
          </a:p>
          <a:p>
            <a:pPr marL="254000" indent="-254000" algn="l" latinLnBrk="0" hangingPunct="1">
              <a:buFont typeface="Wingdings"/>
              <a:buChar char=""/>
            </a:pPr>
            <a:r>
              <a:rPr sz="1800">
                <a:latin typeface="Times New Roman" charset="0"/>
                <a:ea typeface="Times New Roman" charset="0"/>
              </a:rPr>
              <a:t>The model was trained on the train data and validated against the test data. </a:t>
            </a:r>
            <a:endParaRPr lang="ko-KR" altLang="en-US" sz="1800">
              <a:latin typeface="Times New Roman" charset="0"/>
              <a:ea typeface="Times New Roman" charset="0"/>
            </a:endParaRPr>
          </a:p>
          <a:p>
            <a:pPr marL="254000" indent="-254000" algn="l" latinLnBrk="0" hangingPunct="1">
              <a:buFont typeface="Wingdings"/>
              <a:buChar char=""/>
            </a:pPr>
            <a:r>
              <a:rPr sz="1800">
                <a:latin typeface="Times New Roman" charset="0"/>
                <a:ea typeface="Times New Roman" charset="0"/>
              </a:rPr>
              <a:t>Cross validation with 10 splits were performed during training for estimate of</a:t>
            </a:r>
            <a:r>
              <a:rPr sz="1200" b="1" i="0">
                <a:solidFill>
                  <a:srgbClr val="202124"/>
                </a:solidFill>
                <a:latin typeface="Arial" charset="0"/>
                <a:ea typeface="Arial" charset="0"/>
              </a:rPr>
              <a:t> </a:t>
            </a:r>
            <a:r>
              <a:rPr sz="1800">
                <a:latin typeface="Times New Roman" charset="0"/>
                <a:ea typeface="Times New Roman" charset="0"/>
              </a:rPr>
              <a:t>out-of-sample accuracy.</a:t>
            </a:r>
            <a:endParaRPr lang="ko-KR" altLang="en-US" sz="1800">
              <a:latin typeface="Times New Roman" charset="0"/>
              <a:ea typeface="Times New Roman" charset="0"/>
            </a:endParaRPr>
          </a:p>
          <a:p>
            <a:pPr marL="254000" indent="-254000" algn="l" latinLnBrk="0" hangingPunct="1">
              <a:buFont typeface="Wingdings"/>
              <a:buChar char=""/>
            </a:pPr>
            <a:r>
              <a:rPr sz="1800">
                <a:latin typeface="Times New Roman" charset="0"/>
                <a:ea typeface="Times New Roman" charset="0"/>
              </a:rPr>
              <a:t>The most important 25 variables were selected which were contributing almost 99% in the predictive ability of the model.</a:t>
            </a:r>
            <a:endParaRPr lang="ko-KR" altLang="en-US" sz="1800">
              <a:latin typeface="Times New Roman" charset="0"/>
              <a:ea typeface="Times New Roman" charset="0"/>
            </a:endParaRPr>
          </a:p>
          <a:p>
            <a:pPr marL="254000" indent="-254000" algn="l" latinLnBrk="0" hangingPunct="1">
              <a:buFont typeface="Wingdings"/>
              <a:buChar char=""/>
            </a:pPr>
            <a:r>
              <a:rPr sz="1800">
                <a:latin typeface="Times New Roman" charset="0"/>
                <a:ea typeface="Times New Roman" charset="0"/>
              </a:rPr>
              <a:t>The achieved accuracy with all features used was 0.960469 and with 25 most important features was 0.973199.</a:t>
            </a:r>
            <a:endParaRPr lang="ko-KR" altLang="en-US" sz="1800">
              <a:latin typeface="Times New Roman" charset="0"/>
              <a:ea typeface="Times New Roman" charset="0"/>
            </a:endParaRPr>
          </a:p>
          <a:p>
            <a:pPr marL="711200" lvl="1" indent="-254000" algn="l" latinLnBrk="0" hangingPunct="1">
              <a:buFont typeface="Wingdings"/>
              <a:buChar char=""/>
            </a:pPr>
            <a:endParaRPr lang="ko-KR" altLang="en-US" sz="1800">
              <a:latin typeface="Times New Roman" charset="0"/>
              <a:ea typeface="Times New Roman" charset="0"/>
            </a:endParaRPr>
          </a:p>
          <a:p>
            <a:pPr marL="254000" indent="-254000" algn="l" latinLnBrk="0" hangingPunct="1">
              <a:buFont typeface="Wingdings"/>
              <a:buChar char=""/>
            </a:pPr>
            <a:endParaRPr lang="ko-KR" altLang="en-US" sz="1800">
              <a:latin typeface="Times New Roman" charset="0"/>
              <a:ea typeface="Times New Roman"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72;p16"/>
          <p:cNvSpPr txBox="1">
            <a:spLocks/>
          </p:cNvSpPr>
          <p:nvPr/>
        </p:nvSpPr>
        <p:spPr>
          <a:xfrm>
            <a:off x="285750" y="928370"/>
            <a:ext cx="8520430" cy="572770"/>
          </a:xfrm>
          <a:prstGeom prst="rect">
            <a:avLst/>
          </a:prstGeom>
        </p:spPr>
        <p:txBody>
          <a:bodyPr spcFirstLastPara="1" vert="horz" wrap="square" lIns="91425" tIns="91425" rIns="91425" bIns="91425" rtlCol="0" anchor="t" anchorCtr="0">
            <a:normAutofit fontScale="97500" lnSpcReduction="10000"/>
          </a:bodyPr>
          <a:lstStyle/>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r>
              <a:rPr kumimoji="0" lang="en-US" sz="2400" b="1" i="0" u="none" strike="noStrike" kern="1200" cap="none" spc="0" normalizeH="0" baseline="0" noProof="0">
                <a:ln>
                  <a:noFill/>
                </a:ln>
                <a:solidFill>
                  <a:schemeClr val="tx1"/>
                </a:solidFill>
                <a:effectLst/>
                <a:uLnTx/>
                <a:uFillTx/>
                <a:latin typeface="Verdana"/>
                <a:ea typeface="Verdana"/>
                <a:cs typeface="Verdana"/>
                <a:sym typeface="Verdana"/>
              </a:rPr>
              <a:t>Technology/Tool Stack Used: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2" name="Picture 1"/>
          <p:cNvPicPr>
            <a:picLocks noChangeAspect="1"/>
          </p:cNvPicPr>
          <p:nvPr/>
        </p:nvPicPr>
        <p:blipFill>
          <a:blip r:embed="rId2"/>
          <a:stretch>
            <a:fillRect/>
          </a:stretch>
        </p:blipFill>
        <p:spPr>
          <a:xfrm>
            <a:off x="8063865" y="188595"/>
            <a:ext cx="828675" cy="819150"/>
          </a:xfrm>
          <a:prstGeom prst="rect">
            <a:avLst/>
          </a:prstGeom>
        </p:spPr>
      </p:pic>
      <p:sp>
        <p:nvSpPr>
          <p:cNvPr id="4" name="Text Box 11"/>
          <p:cNvSpPr txBox="1">
            <a:spLocks/>
          </p:cNvSpPr>
          <p:nvPr/>
        </p:nvSpPr>
        <p:spPr>
          <a:xfrm>
            <a:off x="845820" y="1943100"/>
            <a:ext cx="6974205" cy="923925"/>
          </a:xfrm>
          <a:prstGeom prst="rect">
            <a:avLst/>
          </a:prstGeom>
          <a:noFill/>
          <a:ln w="0">
            <a:noFill/>
            <a:prstDash/>
          </a:ln>
        </p:spPr>
        <p:txBody>
          <a:bodyPr vert="horz" wrap="square" lIns="89535" tIns="46355" rIns="89535" bIns="46355" numCol="1" anchor="t">
            <a:spAutoFit/>
          </a:bodyPr>
          <a:lstStyle/>
          <a:p>
            <a:pPr marL="254000" indent="-254000" algn="l" latinLnBrk="0" hangingPunct="1">
              <a:buFont typeface="Wingdings"/>
              <a:buChar char=""/>
            </a:pPr>
            <a:r>
              <a:rPr sz="1800">
                <a:latin typeface="Times New Roman" charset="0"/>
                <a:ea typeface="Times New Roman" charset="0"/>
              </a:rPr>
              <a:t>Python - Sci-Kit Learn, Keras/Tensorflow, Numpy, Pandas, Seaborn, Matplotlib</a:t>
            </a:r>
            <a:endParaRPr lang="ko-KR" altLang="en-US" sz="1800">
              <a:latin typeface="Times New Roman" charset="0"/>
              <a:ea typeface="Times New Roman" charset="0"/>
            </a:endParaRPr>
          </a:p>
          <a:p>
            <a:pPr marL="254000" indent="-254000" algn="l" latinLnBrk="0" hangingPunct="1">
              <a:buFont typeface="Wingdings"/>
              <a:buChar char=""/>
            </a:pPr>
            <a:r>
              <a:rPr sz="1800">
                <a:latin typeface="Times New Roman" charset="0"/>
                <a:ea typeface="Times New Roman" charset="0"/>
              </a:rPr>
              <a:t>Jupyter Notes</a:t>
            </a:r>
            <a:endParaRPr lang="ko-KR" altLang="en-US" sz="1800">
              <a:latin typeface="Times New Roman" charset="0"/>
              <a:ea typeface="Times New Roman"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4;p18"/>
          <p:cNvSpPr txBox="1">
            <a:spLocks/>
          </p:cNvSpPr>
          <p:nvPr/>
        </p:nvSpPr>
        <p:spPr>
          <a:xfrm>
            <a:off x="285750" y="928370"/>
            <a:ext cx="8520430" cy="572770"/>
          </a:xfrm>
          <a:prstGeom prst="rect">
            <a:avLst/>
          </a:prstGeom>
        </p:spPr>
        <p:txBody>
          <a:bodyPr spcFirstLastPara="1" vert="horz" wrap="square" lIns="91425" tIns="91425" rIns="91425" bIns="91425" rtlCol="0" anchor="t" anchorCtr="0">
            <a:normAutofit fontScale="97500" lnSpcReduction="10000"/>
          </a:bodyPr>
          <a:lstStyle/>
          <a:p>
            <a:pPr marL="0" marR="0" lvl="0" indent="0" algn="l" defTabSz="914400" rtl="0" eaLnBrk="1" fontAlgn="auto" latinLnBrk="0" hangingPunct="1">
              <a:lnSpc>
                <a:spcPct val="115000"/>
              </a:lnSpc>
              <a:spcBef>
                <a:spcPts val="0"/>
              </a:spcBef>
              <a:spcAft>
                <a:spcPts val="0"/>
              </a:spcAft>
              <a:buClr>
                <a:schemeClr val="dk1"/>
              </a:buClr>
              <a:buSzPct val="45833"/>
              <a:buFont typeface="Arial"/>
              <a:buNone/>
              <a:tabLst/>
              <a:defRPr/>
            </a:pPr>
            <a:r>
              <a:rPr kumimoji="0" lang="en-US" sz="2400" b="1" i="0" u="none" strike="noStrike" kern="1200" cap="none" spc="0" normalizeH="0" baseline="0" noProof="0" dirty="0">
                <a:ln>
                  <a:noFill/>
                </a:ln>
                <a:solidFill>
                  <a:srgbClr val="1D1D1D"/>
                </a:solidFill>
                <a:effectLst/>
                <a:uLnTx/>
                <a:uFillTx/>
                <a:latin typeface="Verdana"/>
                <a:ea typeface="Verdana"/>
                <a:cs typeface="Verdana"/>
                <a:sym typeface="Verdana"/>
              </a:rPr>
              <a:t>Approach: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Google Shape;84;p18"/>
          <p:cNvSpPr txBox="1">
            <a:spLocks/>
          </p:cNvSpPr>
          <p:nvPr/>
        </p:nvSpPr>
        <p:spPr>
          <a:xfrm>
            <a:off x="251460" y="4728210"/>
            <a:ext cx="8520430" cy="572770"/>
          </a:xfrm>
          <a:prstGeom prst="rect">
            <a:avLst/>
          </a:prstGeom>
        </p:spPr>
        <p:txBody>
          <a:bodyPr spcFirstLastPara="1" vert="horz" wrap="square" lIns="91425" tIns="91425" rIns="91425" bIns="91425" rtlCol="0" anchor="t" anchorCtr="0">
            <a:normAutofit fontScale="67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2" name="Picture 1"/>
          <p:cNvPicPr>
            <a:picLocks noChangeAspect="1"/>
          </p:cNvPicPr>
          <p:nvPr/>
        </p:nvPicPr>
        <p:blipFill>
          <a:blip r:embed="rId2"/>
          <a:stretch>
            <a:fillRect/>
          </a:stretch>
        </p:blipFill>
        <p:spPr>
          <a:xfrm>
            <a:off x="8063865" y="188595"/>
            <a:ext cx="828675" cy="819150"/>
          </a:xfrm>
          <a:prstGeom prst="rect">
            <a:avLst/>
          </a:prstGeom>
        </p:spPr>
      </p:pic>
      <p:sp>
        <p:nvSpPr>
          <p:cNvPr id="6" name="Text Box 3"/>
          <p:cNvSpPr txBox="1">
            <a:spLocks/>
          </p:cNvSpPr>
          <p:nvPr/>
        </p:nvSpPr>
        <p:spPr>
          <a:xfrm>
            <a:off x="662940" y="1840230"/>
            <a:ext cx="7487919" cy="4023995"/>
          </a:xfrm>
          <a:prstGeom prst="rect">
            <a:avLst/>
          </a:prstGeom>
          <a:noFill/>
        </p:spPr>
        <p:txBody>
          <a:bodyPr vert="horz" wrap="square" lIns="0" tIns="0" rIns="0" bIns="0" numCol="1" anchor="t">
            <a:noAutofit/>
          </a:bodyPr>
          <a:lstStyle/>
          <a:p>
            <a:pPr marL="254000" indent="-254000" algn="l" latinLnBrk="0" hangingPunct="1">
              <a:buFont typeface="Wingdings"/>
              <a:buChar char=""/>
            </a:pPr>
            <a:r>
              <a:rPr sz="1800" dirty="0">
                <a:latin typeface="Times New Roman" charset="0"/>
                <a:ea typeface="Times New Roman" charset="0"/>
              </a:rPr>
              <a:t>The response variable “Result” is a categorical variable with two values -1 and 1. Thus, it is a </a:t>
            </a:r>
            <a:r>
              <a:rPr sz="1800" b="1" dirty="0">
                <a:solidFill>
                  <a:srgbClr val="0611F2"/>
                </a:solidFill>
                <a:latin typeface="Times New Roman" charset="0"/>
                <a:ea typeface="Times New Roman" charset="0"/>
              </a:rPr>
              <a:t>Classification Problem</a:t>
            </a:r>
            <a:r>
              <a:rPr sz="1800" dirty="0">
                <a:latin typeface="Times New Roman" charset="0"/>
                <a:ea typeface="Times New Roman" charset="0"/>
              </a:rPr>
              <a:t>.</a:t>
            </a:r>
            <a:endParaRPr lang="ko-KR" altLang="en-US" sz="1800" dirty="0">
              <a:latin typeface="Times New Roman" charset="0"/>
              <a:ea typeface="Times New Roman" charset="0"/>
            </a:endParaRPr>
          </a:p>
          <a:p>
            <a:pPr marL="254000" indent="-254000" algn="l" latinLnBrk="0" hangingPunct="1">
              <a:buFont typeface="Wingdings"/>
              <a:buChar char=""/>
            </a:pPr>
            <a:r>
              <a:rPr sz="1800" dirty="0">
                <a:latin typeface="Times New Roman" charset="0"/>
                <a:ea typeface="Times New Roman" charset="0"/>
              </a:rPr>
              <a:t>The popular models for classification problems are - Logistic Regression, SVM, Decision Trees, Random Forest.</a:t>
            </a:r>
            <a:endParaRPr lang="ko-KR" altLang="en-US" sz="1800" dirty="0">
              <a:latin typeface="Times New Roman" charset="0"/>
              <a:ea typeface="Times New Roman" charset="0"/>
            </a:endParaRPr>
          </a:p>
          <a:p>
            <a:pPr marL="254000" indent="-254000" algn="l" latinLnBrk="0" hangingPunct="1">
              <a:buFont typeface="Wingdings"/>
              <a:buChar char=""/>
            </a:pPr>
            <a:r>
              <a:rPr sz="1800" dirty="0">
                <a:latin typeface="Times New Roman" charset="0"/>
                <a:ea typeface="Times New Roman" charset="0"/>
              </a:rPr>
              <a:t>The number of records in dataset is around 9000. The data does not looks large enough to train a dense NN model. On training and validation of Sequential Dense Classification Neural Network, the achieved accuracy was 0.54 which is not good enough. </a:t>
            </a:r>
            <a:endParaRPr lang="ko-KR" altLang="en-US" sz="1800" dirty="0">
              <a:latin typeface="Times New Roman" charset="0"/>
              <a:ea typeface="Times New Roman" charset="0"/>
            </a:endParaRPr>
          </a:p>
          <a:p>
            <a:pPr marL="254000" indent="-254000" algn="l" latinLnBrk="0" hangingPunct="1">
              <a:buFont typeface="Wingdings"/>
              <a:buChar char=""/>
            </a:pPr>
            <a:r>
              <a:rPr sz="1800" dirty="0">
                <a:latin typeface="Times New Roman" charset="0"/>
                <a:ea typeface="Times New Roman" charset="0"/>
              </a:rPr>
              <a:t>The correlation data between features and Result shows that there are many features which have almost no correlation with the response value. We can apply Feature extraction methods like PCA, Factor Analysis to select significant variables contributing in the estimation of response variable.</a:t>
            </a:r>
            <a:endParaRPr lang="ko-KR" altLang="en-US" sz="1800" dirty="0">
              <a:latin typeface="Times New Roman" charset="0"/>
              <a:ea typeface="Times New Roman" charset="0"/>
            </a:endParaRPr>
          </a:p>
          <a:p>
            <a:pPr marL="254000" indent="-254000" algn="l" latinLnBrk="0" hangingPunct="1">
              <a:buFont typeface="Wingdings"/>
              <a:buChar char=""/>
            </a:pPr>
            <a:r>
              <a:rPr sz="1800" dirty="0">
                <a:latin typeface="Times New Roman" charset="0"/>
                <a:ea typeface="Times New Roman" charset="0"/>
              </a:rPr>
              <a:t>The method SVD was not used as data was not sparse. LDA was not the preferred choice as this is not a multiclass classification problem.</a:t>
            </a:r>
            <a:endParaRPr lang="ko-KR" altLang="en-US" sz="1800" dirty="0">
              <a:latin typeface="Times New Roman" charset="0"/>
              <a:ea typeface="Times New Roman"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0"/>
          <p:cNvSpPr txBox="1">
            <a:spLocks/>
          </p:cNvSpPr>
          <p:nvPr/>
        </p:nvSpPr>
        <p:spPr>
          <a:xfrm>
            <a:off x="285750" y="928370"/>
            <a:ext cx="8521065" cy="573405"/>
          </a:xfrm>
          <a:prstGeom prst="rect">
            <a:avLst/>
          </a:prstGeom>
        </p:spPr>
        <p:txBody>
          <a:bodyPr vert="horz" wrap="square" lIns="91440" tIns="91440" rIns="91440" bIns="91440" numCol="1" anchor="t">
            <a:normAutofit fontScale="97500" lnSpcReduction="10000"/>
          </a:bodyPr>
          <a:lstStyle/>
          <a:p>
            <a:pPr marL="0" indent="0" algn="l" defTabSz="914400" rtl="0" eaLnBrk="1" fontAlgn="auto" latinLnBrk="0" hangingPunct="1">
              <a:lnSpc>
                <a:spcPct val="115000"/>
              </a:lnSpc>
              <a:spcBef>
                <a:spcPts val="0"/>
              </a:spcBef>
              <a:spcAft>
                <a:spcPts val="0"/>
              </a:spcAft>
              <a:buFontTx/>
              <a:buNone/>
              <a:defRPr/>
            </a:pPr>
            <a:r>
              <a:rPr lang="en-US" sz="2400" b="1" i="0" strike="noStrike" cap="none">
                <a:ln w="9525" cap="flat" cmpd="sng">
                  <a:noFill/>
                  <a:prstDash/>
                </a:ln>
                <a:solidFill>
                  <a:srgbClr val="1D1D1D"/>
                </a:solidFill>
                <a:latin typeface="Verdana" charset="0"/>
                <a:ea typeface="Verdana" charset="0"/>
                <a:cs typeface="Verdana" charset="0"/>
              </a:rPr>
              <a:t>Approach:</a:t>
            </a:r>
            <a:endParaRPr lang="ko-KR" altLang="en-US" sz="2400" b="1" i="0" strike="noStrike" cap="none">
              <a:ln w="9525" cap="flat" cmpd="sng">
                <a:noFill/>
                <a:prstDash/>
              </a:ln>
              <a:solidFill>
                <a:srgbClr val="1D1D1D"/>
              </a:solidFill>
              <a:latin typeface="Verdana" charset="0"/>
              <a:ea typeface="Verdana" charset="0"/>
              <a:cs typeface="Verdana" charset="0"/>
            </a:endParaRPr>
          </a:p>
          <a:p>
            <a:pPr marL="0" indent="0" algn="l" defTabSz="914400" rtl="0" eaLnBrk="1" fontAlgn="auto" latinLnBrk="0" hangingPunct="1">
              <a:lnSpc>
                <a:spcPct val="100000"/>
              </a:lnSpc>
              <a:spcBef>
                <a:spcPts val="0"/>
              </a:spcBef>
              <a:spcAft>
                <a:spcPts val="0"/>
              </a:spcAft>
              <a:buFontTx/>
              <a:buNone/>
              <a:defRPr/>
            </a:pPr>
            <a:endParaRPr lang="ko-KR" altLang="en-US" sz="4400" b="0" i="0" strike="noStrike" cap="none">
              <a:ln w="9525" cap="flat" cmpd="sng">
                <a:noFill/>
                <a:prstDash/>
              </a:ln>
              <a:solidFill>
                <a:schemeClr val="tx1"/>
              </a:solidFill>
              <a:latin typeface="Calibri" charset="0"/>
              <a:ea typeface="Calibri" charset="0"/>
              <a:cs typeface="+mj-cs"/>
            </a:endParaRPr>
          </a:p>
        </p:txBody>
      </p:sp>
      <p:pic>
        <p:nvPicPr>
          <p:cNvPr id="2" name="Picture "/>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8063865" y="188595"/>
            <a:ext cx="829310" cy="819785"/>
          </a:xfrm>
          <a:prstGeom prst="rect">
            <a:avLst/>
          </a:prstGeom>
          <a:noFill/>
        </p:spPr>
      </p:pic>
      <p:sp>
        <p:nvSpPr>
          <p:cNvPr id="6" name="Rect 0"/>
          <p:cNvSpPr txBox="1">
            <a:spLocks/>
          </p:cNvSpPr>
          <p:nvPr/>
        </p:nvSpPr>
        <p:spPr>
          <a:xfrm>
            <a:off x="662940" y="1840230"/>
            <a:ext cx="7477125" cy="1108710"/>
          </a:xfrm>
          <a:prstGeom prst="rect">
            <a:avLst/>
          </a:prstGeom>
          <a:noFill/>
        </p:spPr>
        <p:txBody>
          <a:bodyPr vert="horz" wrap="square" lIns="0" tIns="0" rIns="0" bIns="0" numCol="1" anchor="t">
            <a:noAutofit/>
          </a:bodyPr>
          <a:lstStyle/>
          <a:p>
            <a:pPr marL="254000" indent="-254000" algn="l" latinLnBrk="0" hangingPunct="1">
              <a:buFont typeface="Wingdings"/>
              <a:buChar char=""/>
            </a:pPr>
            <a:r>
              <a:rPr sz="1800" dirty="0">
                <a:latin typeface="Times New Roman" charset="0"/>
                <a:ea typeface="Times New Roman" charset="0"/>
              </a:rPr>
              <a:t>Used Grid Search to select the best model with their hyperparameters from Logistic Regression, SVM, Random Forest.</a:t>
            </a:r>
            <a:endParaRPr lang="ko-KR" altLang="en-US" sz="1800" dirty="0">
              <a:latin typeface="Times New Roman" charset="0"/>
              <a:ea typeface="Times New Roman" charset="0"/>
            </a:endParaRPr>
          </a:p>
          <a:p>
            <a:pPr marL="254000" indent="-254000" algn="l" latinLnBrk="0" hangingPunct="1">
              <a:buFont typeface="Wingdings"/>
              <a:buChar char=""/>
            </a:pPr>
            <a:r>
              <a:rPr sz="1800" dirty="0">
                <a:latin typeface="Times New Roman" charset="0"/>
                <a:ea typeface="Times New Roman" charset="0"/>
              </a:rPr>
              <a:t>Used cross validation method with 5 splits to calculate the accuracy of each model.</a:t>
            </a:r>
            <a:endParaRPr lang="ko-KR" altLang="en-US" sz="1800" dirty="0">
              <a:latin typeface="Times New Roman" charset="0"/>
              <a:ea typeface="Times New Roman" charset="0"/>
            </a:endParaRPr>
          </a:p>
          <a:p>
            <a:pPr marL="254000" indent="-254000" algn="l" latinLnBrk="0" hangingPunct="1">
              <a:buFont typeface="Wingdings"/>
              <a:buChar char=""/>
            </a:pPr>
            <a:endParaRPr lang="ko-KR" altLang="en-US" sz="1800" dirty="0">
              <a:latin typeface="Times New Roman" charset="0"/>
              <a:ea typeface="Times New Roman" charset="0"/>
            </a:endParaRPr>
          </a:p>
        </p:txBody>
      </p:sp>
      <p:pic>
        <p:nvPicPr>
          <p:cNvPr id="7" name="Picture 5" descr="/Users/anitej/Library/Group Containers/L48J367XN4.com.infraware.PolarisOffice/EngineTemp/13848/fImage434261304804.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a:off x="1188720" y="3020060"/>
            <a:ext cx="5339715" cy="1564640"/>
          </a:xfrm>
          <a:prstGeom prst="rect">
            <a:avLst/>
          </a:prstGeom>
          <a:noFill/>
        </p:spPr>
      </p:pic>
      <p:sp>
        <p:nvSpPr>
          <p:cNvPr id="8" name="Text Box 6"/>
          <p:cNvSpPr txBox="1">
            <a:spLocks/>
          </p:cNvSpPr>
          <p:nvPr/>
        </p:nvSpPr>
        <p:spPr>
          <a:xfrm>
            <a:off x="494664" y="4643755"/>
            <a:ext cx="7477125" cy="1385570"/>
          </a:xfrm>
          <a:prstGeom prst="rect">
            <a:avLst/>
          </a:prstGeom>
          <a:noFill/>
        </p:spPr>
        <p:txBody>
          <a:bodyPr vert="horz" wrap="square" lIns="0" tIns="0" rIns="0" bIns="0" numCol="1" anchor="t">
            <a:noAutofit/>
          </a:bodyPr>
          <a:lstStyle/>
          <a:p>
            <a:pPr marL="254000" indent="-254000" algn="l" latinLnBrk="0" hangingPunct="1">
              <a:buFont typeface="Wingdings"/>
              <a:buChar char=""/>
            </a:pPr>
            <a:r>
              <a:rPr sz="1800">
                <a:latin typeface="Times New Roman" charset="0"/>
                <a:ea typeface="Times New Roman" charset="0"/>
              </a:rPr>
              <a:t>The best model is Random forest with hyperparameter n_estimators (number of trees) = 10 and have accuracy score of 0.960469.</a:t>
            </a:r>
            <a:endParaRPr lang="ko-KR" altLang="en-US" sz="1800">
              <a:latin typeface="Times New Roman" charset="0"/>
              <a:ea typeface="Times New Roman" charset="0"/>
            </a:endParaRPr>
          </a:p>
          <a:p>
            <a:pPr marL="254000" indent="-254000" algn="l" latinLnBrk="0" hangingPunct="1">
              <a:buFont typeface="Wingdings"/>
              <a:buChar char=""/>
            </a:pPr>
            <a:r>
              <a:rPr sz="1800">
                <a:latin typeface="Times New Roman" charset="0"/>
                <a:ea typeface="Times New Roman" charset="0"/>
              </a:rPr>
              <a:t>Running Gradient Boosting Algorithm (GradientBoostingClassifier) does not improved the accuracy. Achieved accuracy score was 0.941038</a:t>
            </a:r>
            <a:endParaRPr lang="ko-KR" altLang="en-US" sz="1800">
              <a:latin typeface="Times New Roman" charset="0"/>
              <a:ea typeface="Times New Roman" charset="0"/>
            </a:endParaRPr>
          </a:p>
          <a:p>
            <a:pPr marL="254000" indent="-254000" algn="l" latinLnBrk="0" hangingPunct="1">
              <a:buFont typeface="Wingdings"/>
              <a:buChar char=""/>
            </a:pPr>
            <a:endParaRPr lang="ko-KR" altLang="en-US" sz="1800">
              <a:latin typeface="Times New Roman" charset="0"/>
              <a:ea typeface="Times New Roman"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0"/>
          <p:cNvSpPr txBox="1">
            <a:spLocks/>
          </p:cNvSpPr>
          <p:nvPr/>
        </p:nvSpPr>
        <p:spPr>
          <a:xfrm>
            <a:off x="287797" y="356863"/>
            <a:ext cx="8521700" cy="574040"/>
          </a:xfrm>
          <a:prstGeom prst="rect">
            <a:avLst/>
          </a:prstGeom>
        </p:spPr>
        <p:txBody>
          <a:bodyPr vert="horz" wrap="square" lIns="91440" tIns="91440" rIns="91440" bIns="91440" numCol="1" anchor="t">
            <a:normAutofit fontScale="97500" lnSpcReduction="10000"/>
          </a:bodyPr>
          <a:lstStyle/>
          <a:p>
            <a:pPr marL="0" indent="0" algn="l" defTabSz="914400" rtl="0" eaLnBrk="1" fontAlgn="auto" latinLnBrk="0" hangingPunct="1">
              <a:lnSpc>
                <a:spcPct val="115000"/>
              </a:lnSpc>
              <a:spcBef>
                <a:spcPts val="0"/>
              </a:spcBef>
              <a:spcAft>
                <a:spcPts val="0"/>
              </a:spcAft>
              <a:buFontTx/>
              <a:buNone/>
              <a:defRPr/>
            </a:pPr>
            <a:r>
              <a:rPr lang="en-US" sz="2400" b="1" i="0" strike="noStrike" cap="none" dirty="0">
                <a:ln w="9525" cap="flat" cmpd="sng">
                  <a:noFill/>
                  <a:prstDash/>
                </a:ln>
                <a:solidFill>
                  <a:srgbClr val="1D1D1D"/>
                </a:solidFill>
                <a:latin typeface="Verdana" charset="0"/>
                <a:ea typeface="Verdana" charset="0"/>
                <a:cs typeface="Verdana" charset="0"/>
              </a:rPr>
              <a:t>Approach:</a:t>
            </a:r>
            <a:endParaRPr lang="ko-KR" altLang="en-US" sz="2400" b="1" i="0" strike="noStrike" cap="none" dirty="0">
              <a:ln w="9525" cap="flat" cmpd="sng">
                <a:noFill/>
                <a:prstDash/>
              </a:ln>
              <a:solidFill>
                <a:srgbClr val="1D1D1D"/>
              </a:solidFill>
              <a:latin typeface="Verdana" charset="0"/>
              <a:ea typeface="Verdana" charset="0"/>
              <a:cs typeface="Verdana" charset="0"/>
            </a:endParaRPr>
          </a:p>
          <a:p>
            <a:pPr marL="0" indent="0" algn="l" defTabSz="914400" rtl="0" eaLnBrk="1" fontAlgn="auto" latinLnBrk="0" hangingPunct="1">
              <a:lnSpc>
                <a:spcPct val="100000"/>
              </a:lnSpc>
              <a:spcBef>
                <a:spcPts val="0"/>
              </a:spcBef>
              <a:spcAft>
                <a:spcPts val="0"/>
              </a:spcAft>
              <a:buFontTx/>
              <a:buNone/>
              <a:defRPr/>
            </a:pPr>
            <a:endParaRPr lang="ko-KR" altLang="en-US" sz="4400" b="0" i="0" strike="noStrike" cap="none" dirty="0">
              <a:ln w="9525" cap="flat" cmpd="sng">
                <a:noFill/>
                <a:prstDash/>
              </a:ln>
              <a:solidFill>
                <a:schemeClr val="tx1"/>
              </a:solidFill>
              <a:latin typeface="Calibri" charset="0"/>
              <a:ea typeface="Calibri" charset="0"/>
              <a:cs typeface="+mj-cs"/>
            </a:endParaRPr>
          </a:p>
        </p:txBody>
      </p:sp>
      <p:sp>
        <p:nvSpPr>
          <p:cNvPr id="5" name="Rect 0"/>
          <p:cNvSpPr txBox="1">
            <a:spLocks/>
          </p:cNvSpPr>
          <p:nvPr/>
        </p:nvSpPr>
        <p:spPr>
          <a:xfrm>
            <a:off x="251460" y="4728210"/>
            <a:ext cx="8521065" cy="573405"/>
          </a:xfrm>
          <a:prstGeom prst="rect">
            <a:avLst/>
          </a:prstGeom>
        </p:spPr>
        <p:txBody>
          <a:bodyPr vert="horz" wrap="square" lIns="91440" tIns="91440" rIns="91440" bIns="91440" numCol="1" anchor="t">
            <a:normAutofit fontScale="67500" lnSpcReduction="20000"/>
          </a:bodyPr>
          <a:lstStyle/>
          <a:p>
            <a:pPr marL="0" indent="0" algn="l" defTabSz="914400" rtl="0" eaLnBrk="1" fontAlgn="auto" latinLnBrk="0" hangingPunct="1">
              <a:lnSpc>
                <a:spcPct val="100000"/>
              </a:lnSpc>
              <a:spcBef>
                <a:spcPts val="0"/>
              </a:spcBef>
              <a:spcAft>
                <a:spcPts val="0"/>
              </a:spcAft>
              <a:buFontTx/>
              <a:buNone/>
              <a:defRPr/>
            </a:pPr>
            <a:endParaRPr lang="ko-KR" altLang="en-US" sz="4400" b="0" i="0" strike="noStrike" cap="none">
              <a:ln w="9525" cap="flat" cmpd="sng">
                <a:noFill/>
                <a:prstDash/>
              </a:ln>
              <a:solidFill>
                <a:schemeClr val="tx1"/>
              </a:solidFill>
              <a:latin typeface="Calibri" charset="0"/>
              <a:ea typeface="Calibri" charset="0"/>
              <a:cs typeface="+mj-cs"/>
            </a:endParaRPr>
          </a:p>
        </p:txBody>
      </p:sp>
      <p:pic>
        <p:nvPicPr>
          <p:cNvPr id="2" name="Picture "/>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8063865" y="188595"/>
            <a:ext cx="829310" cy="819785"/>
          </a:xfrm>
          <a:prstGeom prst="rect">
            <a:avLst/>
          </a:prstGeom>
          <a:noFill/>
        </p:spPr>
      </p:pic>
      <p:sp>
        <p:nvSpPr>
          <p:cNvPr id="6" name="Rect 0"/>
          <p:cNvSpPr txBox="1">
            <a:spLocks/>
          </p:cNvSpPr>
          <p:nvPr/>
        </p:nvSpPr>
        <p:spPr>
          <a:xfrm>
            <a:off x="543877" y="937620"/>
            <a:ext cx="7477125" cy="2216150"/>
          </a:xfrm>
          <a:prstGeom prst="rect">
            <a:avLst/>
          </a:prstGeom>
          <a:noFill/>
        </p:spPr>
        <p:txBody>
          <a:bodyPr vert="horz" wrap="square" lIns="0" tIns="0" rIns="0" bIns="0" numCol="1" anchor="t">
            <a:noAutofit/>
          </a:bodyPr>
          <a:lstStyle/>
          <a:p>
            <a:pPr marL="254000" indent="-254000" algn="l" latinLnBrk="0" hangingPunct="1">
              <a:buFont typeface="Wingdings"/>
              <a:buChar char=""/>
            </a:pPr>
            <a:r>
              <a:rPr sz="1800" dirty="0">
                <a:latin typeface="Times New Roman" charset="0"/>
                <a:ea typeface="Times New Roman" charset="0"/>
              </a:rPr>
              <a:t>So, we decided to use Random Forest Classifier. </a:t>
            </a:r>
            <a:endParaRPr lang="ko-KR" altLang="en-US" sz="1800" dirty="0">
              <a:latin typeface="Times New Roman" charset="0"/>
              <a:ea typeface="Times New Roman" charset="0"/>
            </a:endParaRPr>
          </a:p>
          <a:p>
            <a:pPr marL="254000" indent="-254000" algn="l" latinLnBrk="0" hangingPunct="1">
              <a:buFont typeface="Wingdings"/>
              <a:buChar char=""/>
            </a:pPr>
            <a:r>
              <a:rPr sz="1800" dirty="0">
                <a:latin typeface="Times New Roman" charset="0"/>
                <a:ea typeface="Times New Roman" charset="0"/>
              </a:rPr>
              <a:t>Next step is to select the important features which are significantly contributing in the Random Forest Classifier model.</a:t>
            </a:r>
            <a:endParaRPr lang="ko-KR" altLang="en-US" sz="1800" dirty="0">
              <a:latin typeface="Times New Roman" charset="0"/>
              <a:ea typeface="Times New Roman" charset="0"/>
            </a:endParaRPr>
          </a:p>
          <a:p>
            <a:pPr marL="254000" indent="-254000" algn="l" latinLnBrk="0" hangingPunct="1">
              <a:buFont typeface="Wingdings"/>
              <a:buChar char=""/>
            </a:pPr>
            <a:r>
              <a:rPr sz="1800" dirty="0">
                <a:latin typeface="Times New Roman" charset="0"/>
                <a:ea typeface="Times New Roman" charset="0"/>
              </a:rPr>
              <a:t>Using PCA (Accuracy: 0.959 with 26 features) and Factor Analysis method  (Accuracy: 0.966 with 23 features) but does not looks to improve the accuracy of the model.</a:t>
            </a:r>
            <a:endParaRPr lang="ko-KR" altLang="en-US" sz="1800" dirty="0">
              <a:latin typeface="Times New Roman" charset="0"/>
              <a:ea typeface="Times New Roman" charset="0"/>
            </a:endParaRPr>
          </a:p>
          <a:p>
            <a:pPr marL="254000" indent="-254000" algn="l" latinLnBrk="0" hangingPunct="1">
              <a:buFont typeface="Wingdings"/>
              <a:buChar char=""/>
            </a:pPr>
            <a:r>
              <a:rPr sz="1800" dirty="0">
                <a:latin typeface="Times New Roman" charset="0"/>
                <a:ea typeface="Times New Roman" charset="0"/>
              </a:rPr>
              <a:t>We selected 25 important variables (ignoring remaining 5) which were contributing almost 99% in the predictive model.</a:t>
            </a:r>
            <a:endParaRPr lang="ko-KR" altLang="en-US" sz="1800" dirty="0">
              <a:latin typeface="Times New Roman" charset="0"/>
              <a:ea typeface="Times New Roman" charset="0"/>
            </a:endParaRPr>
          </a:p>
          <a:p>
            <a:pPr marL="254000" indent="-254000" algn="l" latinLnBrk="0" hangingPunct="1">
              <a:buFont typeface="Wingdings"/>
              <a:buChar char=""/>
            </a:pPr>
            <a:endParaRPr lang="ko-KR" altLang="en-US" sz="1800" dirty="0">
              <a:latin typeface="Times New Roman" charset="0"/>
              <a:ea typeface="Times New Roman" charset="0"/>
            </a:endParaRPr>
          </a:p>
        </p:txBody>
      </p:sp>
      <p:pic>
        <p:nvPicPr>
          <p:cNvPr id="8" name="Picture 8" descr="/Users/anitej/Library/Group Containers/L48J367XN4.com.infraware.PolarisOffice/EngineTemp/13848/fImage276841372058.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a:off x="554416" y="3177527"/>
            <a:ext cx="3567430" cy="3750310"/>
          </a:xfrm>
          <a:prstGeom prst="rect">
            <a:avLst/>
          </a:prstGeom>
          <a:noFill/>
        </p:spPr>
      </p:pic>
      <p:pic>
        <p:nvPicPr>
          <p:cNvPr id="9" name="Picture 9"/>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a:off x="4286885" y="3065315"/>
            <a:ext cx="4191635" cy="386143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0"/>
          <p:cNvSpPr txBox="1">
            <a:spLocks/>
          </p:cNvSpPr>
          <p:nvPr/>
        </p:nvSpPr>
        <p:spPr>
          <a:xfrm>
            <a:off x="308610" y="595630"/>
            <a:ext cx="8521700" cy="574040"/>
          </a:xfrm>
          <a:prstGeom prst="rect">
            <a:avLst/>
          </a:prstGeom>
        </p:spPr>
        <p:txBody>
          <a:bodyPr vert="horz" wrap="square" lIns="91440" tIns="91440" rIns="91440" bIns="91440" numCol="1" anchor="t">
            <a:normAutofit fontScale="97500" lnSpcReduction="10000"/>
          </a:bodyPr>
          <a:lstStyle/>
          <a:p>
            <a:pPr marL="0" indent="0" algn="l" defTabSz="914400" rtl="0" eaLnBrk="1" fontAlgn="auto" latinLnBrk="0" hangingPunct="1">
              <a:lnSpc>
                <a:spcPct val="115000"/>
              </a:lnSpc>
              <a:spcBef>
                <a:spcPts val="0"/>
              </a:spcBef>
              <a:spcAft>
                <a:spcPts val="0"/>
              </a:spcAft>
              <a:buFontTx/>
              <a:buNone/>
              <a:defRPr/>
            </a:pPr>
            <a:r>
              <a:rPr lang="en-US" sz="2400" b="1" i="0" strike="noStrike" cap="none">
                <a:ln w="9525" cap="flat" cmpd="sng">
                  <a:noFill/>
                  <a:prstDash/>
                </a:ln>
                <a:solidFill>
                  <a:srgbClr val="1D1D1D"/>
                </a:solidFill>
                <a:latin typeface="Verdana" charset="0"/>
                <a:ea typeface="Verdana" charset="0"/>
                <a:cs typeface="Verdana" charset="0"/>
              </a:rPr>
              <a:t>Approach:</a:t>
            </a:r>
            <a:endParaRPr lang="ko-KR" altLang="en-US" sz="2400" b="1" i="0" strike="noStrike" cap="none">
              <a:ln w="9525" cap="flat" cmpd="sng">
                <a:noFill/>
                <a:prstDash/>
              </a:ln>
              <a:solidFill>
                <a:srgbClr val="1D1D1D"/>
              </a:solidFill>
              <a:latin typeface="Verdana" charset="0"/>
              <a:ea typeface="Verdana" charset="0"/>
              <a:cs typeface="Verdana" charset="0"/>
            </a:endParaRPr>
          </a:p>
          <a:p>
            <a:pPr marL="0" indent="0" algn="l" defTabSz="914400" rtl="0" eaLnBrk="1" fontAlgn="auto" latinLnBrk="0" hangingPunct="1">
              <a:lnSpc>
                <a:spcPct val="100000"/>
              </a:lnSpc>
              <a:spcBef>
                <a:spcPts val="0"/>
              </a:spcBef>
              <a:spcAft>
                <a:spcPts val="0"/>
              </a:spcAft>
              <a:buFontTx/>
              <a:buNone/>
              <a:defRPr/>
            </a:pPr>
            <a:endParaRPr lang="ko-KR" altLang="en-US" sz="4400" b="0" i="0" strike="noStrike" cap="none">
              <a:ln w="9525" cap="flat" cmpd="sng">
                <a:noFill/>
                <a:prstDash/>
              </a:ln>
              <a:solidFill>
                <a:schemeClr val="tx1"/>
              </a:solidFill>
              <a:latin typeface="Calibri" charset="0"/>
              <a:ea typeface="Calibri" charset="0"/>
              <a:cs typeface="+mj-cs"/>
            </a:endParaRPr>
          </a:p>
        </p:txBody>
      </p:sp>
      <p:sp>
        <p:nvSpPr>
          <p:cNvPr id="5" name="Rect 0"/>
          <p:cNvSpPr txBox="1">
            <a:spLocks/>
          </p:cNvSpPr>
          <p:nvPr/>
        </p:nvSpPr>
        <p:spPr>
          <a:xfrm>
            <a:off x="251460" y="4728210"/>
            <a:ext cx="8521065" cy="573405"/>
          </a:xfrm>
          <a:prstGeom prst="rect">
            <a:avLst/>
          </a:prstGeom>
        </p:spPr>
        <p:txBody>
          <a:bodyPr vert="horz" wrap="square" lIns="91440" tIns="91440" rIns="91440" bIns="91440" numCol="1" anchor="t">
            <a:normAutofit fontScale="67500" lnSpcReduction="20000"/>
          </a:bodyPr>
          <a:lstStyle/>
          <a:p>
            <a:pPr marL="0" indent="0" algn="l" defTabSz="914400" rtl="0" eaLnBrk="1" fontAlgn="auto" latinLnBrk="0" hangingPunct="1">
              <a:lnSpc>
                <a:spcPct val="100000"/>
              </a:lnSpc>
              <a:spcBef>
                <a:spcPts val="0"/>
              </a:spcBef>
              <a:spcAft>
                <a:spcPts val="0"/>
              </a:spcAft>
              <a:buFontTx/>
              <a:buNone/>
              <a:defRPr/>
            </a:pPr>
            <a:endParaRPr lang="ko-KR" altLang="en-US" sz="4400" b="0" i="0" strike="noStrike" cap="none">
              <a:ln w="9525" cap="flat" cmpd="sng">
                <a:noFill/>
                <a:prstDash/>
              </a:ln>
              <a:solidFill>
                <a:schemeClr val="tx1"/>
              </a:solidFill>
              <a:latin typeface="Calibri" charset="0"/>
              <a:ea typeface="Calibri" charset="0"/>
              <a:cs typeface="+mj-cs"/>
            </a:endParaRPr>
          </a:p>
        </p:txBody>
      </p:sp>
      <p:pic>
        <p:nvPicPr>
          <p:cNvPr id="2" name="Picture "/>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8063865" y="188595"/>
            <a:ext cx="829310" cy="819785"/>
          </a:xfrm>
          <a:prstGeom prst="rect">
            <a:avLst/>
          </a:prstGeom>
          <a:noFill/>
        </p:spPr>
      </p:pic>
      <p:sp>
        <p:nvSpPr>
          <p:cNvPr id="6" name="Rect 0"/>
          <p:cNvSpPr txBox="1">
            <a:spLocks/>
          </p:cNvSpPr>
          <p:nvPr/>
        </p:nvSpPr>
        <p:spPr>
          <a:xfrm>
            <a:off x="605790" y="1070610"/>
            <a:ext cx="7569835" cy="3952239"/>
          </a:xfrm>
          <a:prstGeom prst="rect">
            <a:avLst/>
          </a:prstGeom>
          <a:noFill/>
        </p:spPr>
        <p:txBody>
          <a:bodyPr vert="horz" wrap="square" lIns="0" tIns="0" rIns="0" bIns="0" numCol="1" anchor="t">
            <a:noAutofit/>
          </a:bodyPr>
          <a:lstStyle/>
          <a:p>
            <a:pPr marL="254000" indent="-254000" algn="l" latinLnBrk="0" hangingPunct="1">
              <a:buFont typeface="Wingdings"/>
              <a:buChar char=""/>
            </a:pPr>
            <a:r>
              <a:rPr sz="1800" dirty="0">
                <a:latin typeface="Times New Roman" charset="0"/>
                <a:ea typeface="Times New Roman" charset="0"/>
              </a:rPr>
              <a:t>Running on 25 important features improved the accuracy of Random Forest Classifier model from 0.960469 to 0.969291</a:t>
            </a:r>
            <a:endParaRPr lang="ko-KR" altLang="en-US" sz="1800" dirty="0">
              <a:latin typeface="Times New Roman" charset="0"/>
              <a:ea typeface="Times New Roman" charset="0"/>
            </a:endParaRPr>
          </a:p>
          <a:p>
            <a:pPr marL="254000" indent="-254000" algn="l" latinLnBrk="0" hangingPunct="1">
              <a:buFont typeface="Wingdings"/>
              <a:buChar char=""/>
            </a:pPr>
            <a:r>
              <a:rPr sz="1800" dirty="0">
                <a:latin typeface="Times New Roman" charset="0"/>
                <a:ea typeface="Times New Roman" charset="0"/>
              </a:rPr>
              <a:t>We will use Grid Search to tune other hyperparameter</a:t>
            </a:r>
            <a:r>
              <a:rPr lang="en-US" sz="1800" dirty="0">
                <a:latin typeface="Times New Roman" charset="0"/>
                <a:ea typeface="Times New Roman" charset="0"/>
              </a:rPr>
              <a:t>s</a:t>
            </a:r>
            <a:r>
              <a:rPr sz="1800" dirty="0">
                <a:latin typeface="Times New Roman" charset="0"/>
                <a:ea typeface="Times New Roman" charset="0"/>
              </a:rPr>
              <a:t> like “</a:t>
            </a:r>
            <a:r>
              <a:rPr sz="1800" dirty="0" err="1">
                <a:latin typeface="Times New Roman" charset="0"/>
                <a:ea typeface="Times New Roman" charset="0"/>
              </a:rPr>
              <a:t>max_depth</a:t>
            </a:r>
            <a:r>
              <a:rPr sz="1800" dirty="0">
                <a:latin typeface="Times New Roman" charset="0"/>
                <a:ea typeface="Times New Roman" charset="0"/>
              </a:rPr>
              <a:t>” to improve the model. We have excluded  below hyperparameters as they took long time to run and have not improved the accuracy score. These hyperparameters were set to default.</a:t>
            </a:r>
            <a:endParaRPr lang="ko-KR" altLang="en-US" sz="1800" dirty="0">
              <a:latin typeface="Times New Roman" charset="0"/>
              <a:ea typeface="Times New Roman" charset="0"/>
            </a:endParaRPr>
          </a:p>
          <a:p>
            <a:pPr marL="711200" lvl="1" indent="-254000" algn="l" latinLnBrk="0" hangingPunct="1">
              <a:buFont typeface="Wingdings"/>
              <a:buChar char=""/>
            </a:pPr>
            <a:r>
              <a:rPr sz="1800" dirty="0">
                <a:latin typeface="Times New Roman" charset="0"/>
                <a:ea typeface="Times New Roman" charset="0"/>
              </a:rPr>
              <a:t>"</a:t>
            </a:r>
            <a:r>
              <a:rPr sz="1800" dirty="0" err="1">
                <a:latin typeface="Times New Roman" charset="0"/>
                <a:ea typeface="Times New Roman" charset="0"/>
              </a:rPr>
              <a:t>min_samples_split</a:t>
            </a:r>
            <a:r>
              <a:rPr sz="1800" dirty="0">
                <a:latin typeface="Times New Roman" charset="0"/>
                <a:ea typeface="Times New Roman" charset="0"/>
              </a:rPr>
              <a:t>"</a:t>
            </a:r>
            <a:endParaRPr lang="ko-KR" altLang="en-US" sz="1800" dirty="0">
              <a:latin typeface="Times New Roman" charset="0"/>
              <a:ea typeface="Times New Roman" charset="0"/>
            </a:endParaRPr>
          </a:p>
          <a:p>
            <a:pPr marL="711200" lvl="1" indent="-254000" algn="l" latinLnBrk="0" hangingPunct="1">
              <a:buFont typeface="Wingdings"/>
              <a:buChar char=""/>
            </a:pPr>
            <a:r>
              <a:rPr sz="1800" dirty="0">
                <a:latin typeface="Times New Roman" charset="0"/>
                <a:ea typeface="Times New Roman" charset="0"/>
              </a:rPr>
              <a:t>"</a:t>
            </a:r>
            <a:r>
              <a:rPr sz="1800" dirty="0" err="1">
                <a:latin typeface="Times New Roman" charset="0"/>
                <a:ea typeface="Times New Roman" charset="0"/>
              </a:rPr>
              <a:t>min_samples_leaf</a:t>
            </a:r>
            <a:r>
              <a:rPr sz="1800" dirty="0">
                <a:latin typeface="Times New Roman" charset="0"/>
                <a:ea typeface="Times New Roman" charset="0"/>
              </a:rPr>
              <a:t>" </a:t>
            </a:r>
            <a:endParaRPr lang="ko-KR" altLang="en-US" sz="1800" dirty="0">
              <a:latin typeface="Times New Roman" charset="0"/>
              <a:ea typeface="Times New Roman" charset="0"/>
            </a:endParaRPr>
          </a:p>
          <a:p>
            <a:pPr marL="711200" lvl="1" indent="-254000" algn="l" latinLnBrk="0" hangingPunct="1">
              <a:buFont typeface="Wingdings"/>
              <a:buChar char=""/>
            </a:pPr>
            <a:r>
              <a:rPr sz="1800" dirty="0">
                <a:latin typeface="Times New Roman" charset="0"/>
                <a:ea typeface="Times New Roman" charset="0"/>
              </a:rPr>
              <a:t>"</a:t>
            </a:r>
            <a:r>
              <a:rPr sz="1800" dirty="0" err="1">
                <a:latin typeface="Times New Roman" charset="0"/>
                <a:ea typeface="Times New Roman" charset="0"/>
              </a:rPr>
              <a:t>max_features</a:t>
            </a:r>
            <a:r>
              <a:rPr sz="1800" dirty="0">
                <a:latin typeface="Times New Roman" charset="0"/>
                <a:ea typeface="Times New Roman" charset="0"/>
              </a:rPr>
              <a:t>" </a:t>
            </a:r>
            <a:endParaRPr lang="ko-KR" altLang="en-US" sz="1800" dirty="0">
              <a:latin typeface="Times New Roman" charset="0"/>
              <a:ea typeface="Times New Roman" charset="0"/>
            </a:endParaRPr>
          </a:p>
          <a:p>
            <a:pPr marL="254000" indent="-254000" algn="l" latinLnBrk="0" hangingPunct="1">
              <a:buFont typeface="Wingdings"/>
              <a:buChar char=""/>
            </a:pPr>
            <a:r>
              <a:rPr sz="1800" dirty="0">
                <a:latin typeface="Times New Roman" charset="0"/>
                <a:ea typeface="Times New Roman" charset="0"/>
              </a:rPr>
              <a:t>The best hyperparameters was </a:t>
            </a:r>
            <a:r>
              <a:rPr sz="1050" b="0" i="0" dirty="0">
                <a:solidFill>
                  <a:srgbClr val="000000"/>
                </a:solidFill>
                <a:latin typeface="monospace" charset="0"/>
                <a:ea typeface="monospace" charset="0"/>
              </a:rPr>
              <a:t>'</a:t>
            </a:r>
            <a:r>
              <a:rPr sz="1800" dirty="0" err="1">
                <a:latin typeface="Times New Roman" charset="0"/>
                <a:ea typeface="Times New Roman" charset="0"/>
              </a:rPr>
              <a:t>max_depth</a:t>
            </a:r>
            <a:r>
              <a:rPr sz="1800" dirty="0">
                <a:latin typeface="Times New Roman" charset="0"/>
                <a:ea typeface="Times New Roman" charset="0"/>
              </a:rPr>
              <a:t>': 16, '</a:t>
            </a:r>
            <a:r>
              <a:rPr sz="1800" dirty="0" err="1">
                <a:latin typeface="Times New Roman" charset="0"/>
                <a:ea typeface="Times New Roman" charset="0"/>
              </a:rPr>
              <a:t>n_estimators</a:t>
            </a:r>
            <a:r>
              <a:rPr sz="1800" dirty="0">
                <a:latin typeface="Times New Roman" charset="0"/>
                <a:ea typeface="Times New Roman" charset="0"/>
              </a:rPr>
              <a:t>': 250 with accuracy score of 0.971524.</a:t>
            </a:r>
            <a:endParaRPr lang="ko-KR" altLang="en-US" sz="1800" dirty="0">
              <a:latin typeface="Times New Roman" charset="0"/>
              <a:ea typeface="Times New Roman" charset="0"/>
            </a:endParaRPr>
          </a:p>
          <a:p>
            <a:pPr marL="254000" indent="-254000" algn="l" latinLnBrk="0" hangingPunct="1">
              <a:buFont typeface="Wingdings"/>
              <a:buChar char=""/>
            </a:pPr>
            <a:r>
              <a:rPr sz="1800" b="1" dirty="0">
                <a:solidFill>
                  <a:srgbClr val="0611F2"/>
                </a:solidFill>
                <a:latin typeface="Times New Roman" charset="0"/>
                <a:ea typeface="Times New Roman" charset="0"/>
              </a:rPr>
              <a:t>Final Model - Random Forest Classifier with </a:t>
            </a:r>
            <a:r>
              <a:rPr sz="1800" b="1" dirty="0" err="1">
                <a:solidFill>
                  <a:srgbClr val="0611F2"/>
                </a:solidFill>
                <a:latin typeface="Times New Roman" charset="0"/>
                <a:ea typeface="Times New Roman" charset="0"/>
              </a:rPr>
              <a:t>n_estimators</a:t>
            </a:r>
            <a:r>
              <a:rPr sz="1800" b="1" dirty="0">
                <a:solidFill>
                  <a:srgbClr val="0611F2"/>
                </a:solidFill>
                <a:latin typeface="Times New Roman" charset="0"/>
                <a:ea typeface="Times New Roman" charset="0"/>
              </a:rPr>
              <a:t> = 250 and </a:t>
            </a:r>
            <a:r>
              <a:rPr sz="1800" b="1" dirty="0" err="1">
                <a:solidFill>
                  <a:srgbClr val="0611F2"/>
                </a:solidFill>
                <a:latin typeface="Times New Roman" charset="0"/>
                <a:ea typeface="Times New Roman" charset="0"/>
              </a:rPr>
              <a:t>max_depth</a:t>
            </a:r>
            <a:r>
              <a:rPr sz="1800" b="1" dirty="0">
                <a:solidFill>
                  <a:srgbClr val="0611F2"/>
                </a:solidFill>
                <a:latin typeface="Times New Roman" charset="0"/>
                <a:ea typeface="Times New Roman" charset="0"/>
              </a:rPr>
              <a:t> = 16.</a:t>
            </a:r>
            <a:endParaRPr lang="ko-KR" altLang="en-US" sz="1800" b="1" dirty="0">
              <a:solidFill>
                <a:srgbClr val="0611F2"/>
              </a:solidFill>
              <a:latin typeface="Times New Roman" charset="0"/>
              <a:ea typeface="Times New Roman" charset="0"/>
            </a:endParaRPr>
          </a:p>
        </p:txBody>
      </p:sp>
      <p:pic>
        <p:nvPicPr>
          <p:cNvPr id="7" name="Picture 2" descr="/Users/anitej/Library/Group Containers/L48J367XN4.com.infraware.PolarisOffice/EngineTemp/13848/fImage42738778567.png"/>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a:off x="1951355" y="4730115"/>
            <a:ext cx="4523740" cy="200279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p19"/>
          <p:cNvSpPr txBox="1">
            <a:spLocks/>
          </p:cNvSpPr>
          <p:nvPr/>
        </p:nvSpPr>
        <p:spPr>
          <a:xfrm>
            <a:off x="190500" y="76200"/>
            <a:ext cx="8521065" cy="1429385"/>
          </a:xfrm>
          <a:prstGeom prst="rect">
            <a:avLst/>
          </a:prstGeom>
        </p:spPr>
        <p:txBody>
          <a:bodyPr vert="horz" wrap="square" lIns="91440" tIns="91440" rIns="91440" bIns="91440" numCol="1" anchor="t">
            <a:normAutofit fontScale="97500"/>
          </a:bodyPr>
          <a:lstStyle/>
          <a:p>
            <a:pPr marL="0" indent="0" algn="l" defTabSz="914400" rtl="0" eaLnBrk="1" fontAlgn="auto" latinLnBrk="0" hangingPunct="1">
              <a:lnSpc>
                <a:spcPct val="115000"/>
              </a:lnSpc>
              <a:spcBef>
                <a:spcPts val="0"/>
              </a:spcBef>
              <a:spcAft>
                <a:spcPts val="0"/>
              </a:spcAft>
              <a:buFontTx/>
              <a:buNone/>
              <a:defRPr/>
            </a:pPr>
            <a:r>
              <a:rPr lang="en-US" sz="2400" b="1" i="0" strike="noStrike" cap="none">
                <a:ln w="9525" cap="flat" cmpd="sng">
                  <a:noFill/>
                  <a:prstDash/>
                </a:ln>
                <a:solidFill>
                  <a:schemeClr val="tx1"/>
                </a:solidFill>
                <a:latin typeface="Verdana" charset="0"/>
                <a:ea typeface="Verdana" charset="0"/>
                <a:cs typeface="Verdana" charset="0"/>
              </a:rPr>
              <a:t>Execution Demo(Video/Screenshots) </a:t>
            </a:r>
            <a:r>
              <a:rPr lang="en-US" sz="2400" b="1">
                <a:latin typeface="Verdana" charset="0"/>
                <a:ea typeface="Verdana" charset="0"/>
                <a:cs typeface="Verdana" charset="0"/>
              </a:rPr>
              <a:t>of the solution</a:t>
            </a:r>
            <a:r>
              <a:rPr lang="en-US" sz="2400" b="1" i="0" strike="noStrike" cap="none">
                <a:ln w="9525" cap="flat" cmpd="sng">
                  <a:noFill/>
                  <a:prstDash/>
                </a:ln>
                <a:solidFill>
                  <a:schemeClr val="tx1"/>
                </a:solidFill>
                <a:latin typeface="Verdana" charset="0"/>
                <a:ea typeface="Verdana" charset="0"/>
                <a:cs typeface="Verdana" charset="0"/>
              </a:rPr>
              <a:t>:</a:t>
            </a:r>
            <a:endParaRPr lang="ko-KR" altLang="en-US" sz="2400" b="1" i="0" strike="noStrike" cap="none">
              <a:ln w="9525" cap="flat" cmpd="sng">
                <a:noFill/>
                <a:prstDash/>
              </a:ln>
              <a:solidFill>
                <a:schemeClr val="tx1"/>
              </a:solidFill>
              <a:latin typeface="Verdana" charset="0"/>
              <a:ea typeface="Verdana" charset="0"/>
              <a:cs typeface="Verdana" charset="0"/>
            </a:endParaRPr>
          </a:p>
          <a:p>
            <a:pPr marL="0" indent="0" algn="l" defTabSz="914400" rtl="0" eaLnBrk="1" fontAlgn="auto" latinLnBrk="0" hangingPunct="1">
              <a:lnSpc>
                <a:spcPct val="100000"/>
              </a:lnSpc>
              <a:spcBef>
                <a:spcPts val="0"/>
              </a:spcBef>
              <a:spcAft>
                <a:spcPts val="0"/>
              </a:spcAft>
              <a:buFontTx/>
              <a:buNone/>
              <a:defRPr/>
            </a:pPr>
            <a:endParaRPr lang="ko-KR" altLang="en-US" sz="4400" b="0" i="0" strike="noStrike" cap="none">
              <a:ln w="9525" cap="flat" cmpd="sng">
                <a:noFill/>
                <a:prstDash/>
              </a:ln>
              <a:solidFill>
                <a:schemeClr val="tx1"/>
              </a:solidFill>
              <a:latin typeface="Calibri" charset="0"/>
              <a:ea typeface="Calibri" charset="0"/>
              <a:cs typeface="+mj-cs"/>
            </a:endParaRPr>
          </a:p>
        </p:txBody>
      </p:sp>
      <p:pic>
        <p:nvPicPr>
          <p:cNvPr id="5" name="Picture 4"/>
          <p:cNvPicPr>
            <a:picLocks noChangeAspect="1"/>
          </p:cNvPicPr>
          <p:nvPr/>
        </p:nvPicPr>
        <p:blipFill>
          <a:blip r:embed="rId2"/>
          <a:stretch>
            <a:fillRect/>
          </a:stretch>
        </p:blipFill>
        <p:spPr>
          <a:xfrm>
            <a:off x="8063865" y="188595"/>
            <a:ext cx="828675" cy="819150"/>
          </a:xfrm>
          <a:prstGeom prst="rect">
            <a:avLst/>
          </a:prstGeom>
        </p:spPr>
      </p:pic>
      <p:sp>
        <p:nvSpPr>
          <p:cNvPr id="2" name="TextBox 1">
            <a:extLst>
              <a:ext uri="{FF2B5EF4-FFF2-40B4-BE49-F238E27FC236}">
                <a16:creationId xmlns:a16="http://schemas.microsoft.com/office/drawing/2014/main" id="{2584DAFA-6EC3-49F8-93C9-D4ECD63827A6}"/>
              </a:ext>
            </a:extLst>
          </p:cNvPr>
          <p:cNvSpPr txBox="1"/>
          <p:nvPr/>
        </p:nvSpPr>
        <p:spPr>
          <a:xfrm>
            <a:off x="683568" y="1628800"/>
            <a:ext cx="7848872" cy="1754326"/>
          </a:xfrm>
          <a:prstGeom prst="rect">
            <a:avLst/>
          </a:prstGeom>
          <a:noFill/>
        </p:spPr>
        <p:txBody>
          <a:bodyPr wrap="square" rtlCol="0">
            <a:spAutoFit/>
          </a:bodyPr>
          <a:lstStyle/>
          <a:p>
            <a:r>
              <a:rPr lang="en-US" dirty="0"/>
              <a:t>Not able to upload the Video on Submission Window. So, I am sharing the google drive link to share the demo video.</a:t>
            </a:r>
          </a:p>
          <a:p>
            <a:endParaRPr lang="en-US" dirty="0"/>
          </a:p>
          <a:p>
            <a:r>
              <a:rPr lang="en-US" dirty="0">
                <a:hlinkClick r:id="rId3"/>
              </a:rPr>
              <a:t>https://drive.google.com/file/d/13WlcdxqJRP3ldhE6wwb7_hqeH1ujVj2O/view?usp=sharing</a:t>
            </a:r>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Pages>13</Pages>
  <Words>808</Words>
  <Characters>0</Characters>
  <Application>Microsoft Office PowerPoint</Application>
  <DocSecurity>0</DocSecurity>
  <PresentationFormat>On-screen Show (4:3)</PresentationFormat>
  <Lines>0</Lines>
  <Paragraphs>63</Paragraphs>
  <Slides>11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0" baseType="lpstr">
      <vt:lpstr>Arial</vt:lpstr>
      <vt:lpstr>Arial Black</vt:lpstr>
      <vt:lpstr>Calibri</vt:lpstr>
      <vt:lpstr>monospace</vt:lpstr>
      <vt:lpstr>Times New Roman</vt:lpstr>
      <vt:lpstr>Verdana</vt:lpstr>
      <vt:lpstr>Wingdings</vt:lpstr>
      <vt:lpstr>Office Theme</vt:lpstr>
      <vt:lpstr>Packager Shell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Aditi Tijage</dc:creator>
  <cp:lastModifiedBy>Anitej Singh</cp:lastModifiedBy>
  <cp:revision>8</cp:revision>
  <dcterms:modified xsi:type="dcterms:W3CDTF">2022-05-26T08:32:58Z</dcterms:modified>
</cp:coreProperties>
</file>