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96faf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96faf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e03580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e03580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CS71: </a:t>
            </a:r>
            <a:r>
              <a:rPr lang="en" sz="3600"/>
              <a:t>Design and Analysis of Algorithms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8075" y="2797175"/>
            <a:ext cx="85206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 Gupta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Compute the complexity analysis and asymptotic complexity of following code. (2 pts)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int x=0;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for (int i=1; i&lt;n; i=i+2)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for (int k=n; k&gt;=n; k=k--)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++;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		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71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printf(x);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 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Runs from i=1 to i=n-1 in steps of 2. The is approx n/2 iterations.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Inner 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Runs from exactly once for k=n.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the total number of iterations are (n/2)*(1) =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