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496a1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0496a1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0496a1fa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0496a1fa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0496a1fa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0496a1fa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0496a1fa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0496a1fa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496a1fa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0496a1fa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0496a1fa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0496a1fa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0496a1fa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0496a1fa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0496a1fa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0496a1fa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496a1f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0496a1f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0496a1fa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0496a1fa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496a1fa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496a1fa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496a1fa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0496a1fa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0496a1fa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0496a1fa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0496a1fa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0496a1fa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0496a1fa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0496a1fa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0496a1fa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0496a1fa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CS71: Design and Analysis of Algorithms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8075" y="2797175"/>
            <a:ext cx="85206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 Gupta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7.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1449"/>
            <a:ext cx="7337774" cy="28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368125" y="10274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13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8.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88" y="859675"/>
            <a:ext cx="7700424" cy="2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9.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50" y="574625"/>
            <a:ext cx="7018221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10.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350" y="1017725"/>
            <a:ext cx="581729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11.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548" y="1229400"/>
            <a:ext cx="6118901" cy="31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12.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25" y="1170125"/>
            <a:ext cx="7390001" cy="27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152400" y="3835500"/>
            <a:ext cx="306300" cy="29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13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225" y="1170125"/>
            <a:ext cx="5809550" cy="24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167597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406625" y="1897600"/>
            <a:ext cx="185400" cy="9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66550" y="12413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Notation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496950"/>
            <a:ext cx="4189800" cy="20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f(n) = log(n)</a:t>
            </a:r>
            <a:r>
              <a:rPr baseline="30000" lang="en"/>
              <a:t> </a:t>
            </a:r>
            <a:r>
              <a:rPr lang="en"/>
              <a:t>+ 7		|		g(n)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f(n) = n</a:t>
            </a:r>
            <a:r>
              <a:rPr baseline="30000" lang="en"/>
              <a:t>3 </a:t>
            </a:r>
            <a:r>
              <a:rPr lang="en"/>
              <a:t>+ log(n)		|		g(n)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f(n) = n</a:t>
            </a:r>
            <a:r>
              <a:rPr baseline="30000" lang="en"/>
              <a:t>2</a:t>
            </a:r>
            <a:r>
              <a:rPr lang="en"/>
              <a:t> + 2</a:t>
            </a:r>
            <a:r>
              <a:rPr baseline="30000" lang="en"/>
              <a:t>n</a:t>
            </a:r>
            <a:r>
              <a:rPr lang="en"/>
              <a:t>			|		g(n) =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822100" y="4527900"/>
            <a:ext cx="632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https://en.wikipedia.org/wiki/Big_O_notation</a:t>
            </a:r>
            <a:br>
              <a:rPr lang="en"/>
            </a:br>
            <a:r>
              <a:rPr lang="en"/>
              <a:t>https://www.freecodecamp.org/news/big-o-notation-explained-with-examples/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2633663" y="890588"/>
            <a:ext cx="4043363" cy="1301563"/>
            <a:chOff x="2633663" y="2185988"/>
            <a:chExt cx="4043363" cy="1301563"/>
          </a:xfrm>
        </p:grpSpPr>
        <p:pic>
          <p:nvPicPr>
            <p:cNvPr id="72" name="Google Shape;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33663" y="2185988"/>
              <a:ext cx="3876675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71775" y="2877950"/>
              <a:ext cx="3905250" cy="609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5"/>
          <p:cNvSpPr txBox="1"/>
          <p:nvPr/>
        </p:nvSpPr>
        <p:spPr>
          <a:xfrm>
            <a:off x="4188175" y="2525878"/>
            <a:ext cx="28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O(log(n))	—	logarithmic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188175" y="2988300"/>
            <a:ext cx="28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</a:t>
            </a:r>
            <a:r>
              <a:rPr baseline="30000" lang="en"/>
              <a:t>3</a:t>
            </a:r>
            <a:r>
              <a:rPr lang="en"/>
              <a:t>)		—	polynomial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188175" y="3450722"/>
            <a:ext cx="28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O(2</a:t>
            </a:r>
            <a:r>
              <a:rPr baseline="30000" lang="en"/>
              <a:t>n</a:t>
            </a:r>
            <a:r>
              <a:rPr lang="en"/>
              <a:t>)		—	exponential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16759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406625" y="1897600"/>
            <a:ext cx="185400" cy="9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66550" y="12413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52400" y="3450175"/>
            <a:ext cx="616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br>
              <a:rPr lang="en"/>
            </a:br>
            <a:r>
              <a:rPr lang="en"/>
              <a:t>	First step: Preprocessing  - O(n</a:t>
            </a:r>
            <a:r>
              <a:rPr baseline="30000" lang="en"/>
              <a:t>2</a:t>
            </a:r>
            <a:r>
              <a:rPr lang="en"/>
              <a:t>) +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Step: Convolution - O(n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Step: Edge detection -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03107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365325" y="12413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25" y="2353600"/>
            <a:ext cx="842265" cy="9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550725" y="2353600"/>
            <a:ext cx="185400" cy="9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152400" y="3972275"/>
            <a:ext cx="8839202" cy="863048"/>
            <a:chOff x="152400" y="3972275"/>
            <a:chExt cx="8839202" cy="863048"/>
          </a:xfrm>
        </p:grpSpPr>
        <p:pic>
          <p:nvPicPr>
            <p:cNvPr id="96" name="Google Shape;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4456500"/>
              <a:ext cx="8839202" cy="3788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 txBox="1"/>
            <p:nvPr/>
          </p:nvSpPr>
          <p:spPr>
            <a:xfrm>
              <a:off x="296325" y="3972275"/>
              <a:ext cx="173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SOLUTION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3.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65325" y="12413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50725" y="2353600"/>
            <a:ext cx="185400" cy="9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96325" y="3972275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2"/>
            <a:ext cx="9144000" cy="152590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40750" y="10274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179925" y="1397000"/>
            <a:ext cx="185400" cy="10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25" y="4524875"/>
            <a:ext cx="6383215" cy="2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4.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65325" y="12413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50725" y="2353600"/>
            <a:ext cx="185400" cy="9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0750" y="10274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79925" y="1397000"/>
            <a:ext cx="185400" cy="10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226150" y="10274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311700" y="2684625"/>
            <a:ext cx="185400" cy="10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0" y="1170125"/>
            <a:ext cx="3344800" cy="14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411550" y="1565900"/>
            <a:ext cx="185400" cy="10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58600" y="2791100"/>
            <a:ext cx="2003800" cy="686775"/>
            <a:chOff x="458600" y="2791100"/>
            <a:chExt cx="2003800" cy="686775"/>
          </a:xfrm>
        </p:grpSpPr>
        <p:sp>
          <p:nvSpPr>
            <p:cNvPr id="124" name="Google Shape;124;p19"/>
            <p:cNvSpPr txBox="1"/>
            <p:nvPr/>
          </p:nvSpPr>
          <p:spPr>
            <a:xfrm>
              <a:off x="458600" y="2791100"/>
              <a:ext cx="1220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SOLUTION</a:t>
              </a:r>
              <a:endParaRPr/>
            </a:p>
          </p:txBody>
        </p:sp>
        <p:pic>
          <p:nvPicPr>
            <p:cNvPr id="125" name="Google Shape;12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6125" y="3191300"/>
              <a:ext cx="1726275" cy="286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575" y="2791102"/>
            <a:ext cx="3774750" cy="21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25" y="1170125"/>
            <a:ext cx="7665151" cy="2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6.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65325" y="12413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50725" y="2353600"/>
            <a:ext cx="185400" cy="9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0750" y="10274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79925" y="1397000"/>
            <a:ext cx="185400" cy="10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0" y="1017725"/>
            <a:ext cx="8103077" cy="238404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226150" y="1027400"/>
            <a:ext cx="1854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11700" y="2684625"/>
            <a:ext cx="185400" cy="10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