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2" r:id="rId3"/>
    <p:sldId id="259" r:id="rId4"/>
    <p:sldId id="260" r:id="rId5"/>
    <p:sldId id="262" r:id="rId6"/>
    <p:sldId id="263" r:id="rId7"/>
    <p:sldId id="270" r:id="rId8"/>
    <p:sldId id="264" r:id="rId9"/>
    <p:sldId id="265" r:id="rId10"/>
    <p:sldId id="266" r:id="rId11"/>
    <p:sldId id="268" r:id="rId12"/>
    <p:sldId id="273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932AD-0D87-4373-9D98-2C1BB06F5672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F00C-F742-4953-8EB1-BAAD384AECE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E820F4-020E-4BAA-8365-C24785450B8B}" type="datetimeFigureOut">
              <a:rPr lang="en-US" smtClean="0"/>
              <a:t>1/30/2018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E3A1F-06CE-4A4D-942B-D28D78E71FD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allai\Videos\vlc-record-2018-01-30-16h23m22s-What%20is%20Blockchain.mp4-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87a26755728c13cd0aa137d1d92007f-blockchain-design-with-bitcoin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211" y="0"/>
            <a:ext cx="919421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2066" y="5357826"/>
            <a:ext cx="3857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Ajeet Kumar Gupta</a:t>
            </a:r>
          </a:p>
          <a:p>
            <a:r>
              <a:rPr lang="en-I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2016202060</a:t>
            </a:r>
            <a:endParaRPr lang="en-IN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000108"/>
            <a:ext cx="8229600" cy="357190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This is not at all the same as with a </a:t>
            </a:r>
            <a:r>
              <a:rPr lang="en-IN" sz="3200" dirty="0" err="1" smtClean="0"/>
              <a:t>blockchain</a:t>
            </a:r>
            <a:r>
              <a:rPr lang="en-IN" sz="3200" dirty="0" smtClean="0"/>
              <a:t>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For a </a:t>
            </a:r>
            <a:r>
              <a:rPr lang="en-IN" sz="2000" dirty="0" err="1" smtClean="0"/>
              <a:t>blockchain</a:t>
            </a:r>
            <a:r>
              <a:rPr lang="en-IN" sz="2000" dirty="0" smtClean="0"/>
              <a:t> database, each participant maintains, calculates and updates new entries into the database. All nodes work together to ensure they are all coming to the same conclusions, providing in-built security for the network.</a:t>
            </a:r>
            <a:endParaRPr lang="en-IN" sz="2000" dirty="0"/>
          </a:p>
        </p:txBody>
      </p:sp>
      <p:pic>
        <p:nvPicPr>
          <p:cNvPr id="5" name="Content Placeholder 3" descr="bc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00438"/>
            <a:ext cx="8229600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nding_pages__image-1-e148908900434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7356" y="571480"/>
            <a:ext cx="5045983" cy="2967038"/>
          </a:xfrm>
        </p:spPr>
      </p:pic>
      <p:pic>
        <p:nvPicPr>
          <p:cNvPr id="7" name="Picture 6" descr="bc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071810"/>
            <a:ext cx="7500958" cy="317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“Blockchain is the early leader...</a:t>
            </a:r>
            <a:br>
              <a:rPr lang="en-IN" i="1" dirty="0" smtClean="0"/>
            </a:br>
            <a:r>
              <a:rPr lang="en-IN" i="1" dirty="0" smtClean="0"/>
              <a:t>They are actually making the entire ecosystem.”</a:t>
            </a:r>
          </a:p>
          <a:p>
            <a:endParaRPr lang="en-IN" dirty="0"/>
          </a:p>
        </p:txBody>
      </p:sp>
      <p:pic>
        <p:nvPicPr>
          <p:cNvPr id="4" name="Picture 3" descr="NYT-wordm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3000372"/>
            <a:ext cx="3258051" cy="622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Slideshare</a:t>
            </a:r>
            <a:endParaRPr lang="en-IN" dirty="0" smtClean="0"/>
          </a:p>
          <a:p>
            <a:r>
              <a:rPr lang="en-IN" dirty="0" smtClean="0"/>
              <a:t>https://www.slideshare.net</a:t>
            </a:r>
            <a:endParaRPr lang="en-IN" dirty="0" smtClean="0"/>
          </a:p>
          <a:p>
            <a:r>
              <a:rPr lang="en-IN" dirty="0" smtClean="0"/>
              <a:t>https://www.coindesk.com</a:t>
            </a:r>
            <a:endParaRPr lang="en-IN" dirty="0" smtClean="0"/>
          </a:p>
          <a:p>
            <a:r>
              <a:rPr lang="en-IN" dirty="0" smtClean="0"/>
              <a:t>https://</a:t>
            </a:r>
            <a:r>
              <a:rPr lang="en-IN" dirty="0" smtClean="0"/>
              <a:t>www.weforum.org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ckchain-as-ch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14282" y="5286388"/>
            <a:ext cx="43199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You.</a:t>
            </a:r>
            <a:endParaRPr lang="en-IN" sz="6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8401080" cy="989856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 </a:t>
            </a:r>
            <a:r>
              <a:rPr lang="en-IN" sz="3200" b="1" dirty="0" smtClean="0"/>
              <a:t>                                                                                                 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Blockchain</a:t>
            </a:r>
            <a:r>
              <a:rPr lang="en-IN" sz="3200" b="1" dirty="0" smtClean="0"/>
              <a:t>: the ledger that will record everything of value to humankind</a:t>
            </a:r>
            <a:endParaRPr lang="en-IN" sz="3200" dirty="0"/>
          </a:p>
        </p:txBody>
      </p:sp>
      <p:pic>
        <p:nvPicPr>
          <p:cNvPr id="4" name="Content Placeholder 3" descr="large_PDKxUmfZowtfSOUxqRKRs5FP2GHdGnqBLkE7blOaYJ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1677"/>
            <a:ext cx="9144000" cy="41434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960"/>
            <a:ext cx="8482084" cy="90199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   What </a:t>
            </a:r>
            <a:r>
              <a:rPr lang="en-US" sz="2800" b="1" dirty="0"/>
              <a:t>is </a:t>
            </a:r>
            <a:r>
              <a:rPr lang="en-US" sz="2800" b="1" dirty="0" err="1" smtClean="0"/>
              <a:t>blockchain</a:t>
            </a:r>
            <a:r>
              <a:rPr lang="en-US" sz="2800" b="1" dirty="0" smtClean="0"/>
              <a:t> 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189"/>
            <a:ext cx="8229600" cy="509105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/>
              <a:t>blockchain</a:t>
            </a:r>
            <a:r>
              <a:rPr lang="en-US" sz="2400" dirty="0"/>
              <a:t> is a historical record of transactions, much like a database</a:t>
            </a:r>
          </a:p>
          <a:p>
            <a:r>
              <a:rPr lang="en-US" sz="2400" dirty="0"/>
              <a:t>Blocks in a chain = pages in a book. Each page in a book contains:</a:t>
            </a:r>
          </a:p>
          <a:p>
            <a:pPr lvl="1"/>
            <a:r>
              <a:rPr lang="en-US" sz="2000" dirty="0"/>
              <a:t>The text: the story</a:t>
            </a:r>
          </a:p>
          <a:p>
            <a:pPr lvl="1"/>
            <a:r>
              <a:rPr lang="en-US" sz="2000" dirty="0"/>
              <a:t>Each page has information about itself: title of the book, chapter title, page number, etc. (e.g. the “metadata”)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4857760"/>
            <a:ext cx="3379848" cy="10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15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Similarly, in a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, each block has: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i="1" dirty="0" smtClean="0"/>
              <a:t>header</a:t>
            </a:r>
            <a:r>
              <a:rPr lang="en-US" sz="2000" dirty="0" smtClean="0"/>
              <a:t> which contains the data about the block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/>
              <a:t>e.g. technical information, a reference to the previous block, and a digital fingerprint (aka “hash”) of the data contained in this block, among other things. This hash is important for ordering and block validation.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i="1" dirty="0" smtClean="0"/>
              <a:t>contents</a:t>
            </a:r>
            <a:r>
              <a:rPr lang="en-US" sz="2000" dirty="0" smtClean="0"/>
              <a:t> of the block, e.g. information about the transaction(s)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0531_01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000108"/>
            <a:ext cx="7960200" cy="5572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IN" dirty="0" smtClean="0"/>
              <a:t>Working of </a:t>
            </a:r>
            <a:r>
              <a:rPr lang="en-IN" dirty="0" err="1" smtClean="0"/>
              <a:t>BlockChain</a:t>
            </a:r>
            <a:endParaRPr lang="en-IN" dirty="0"/>
          </a:p>
        </p:txBody>
      </p:sp>
      <p:pic>
        <p:nvPicPr>
          <p:cNvPr id="9220" name="Picture 4" descr="       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0248" y="1970088"/>
            <a:ext cx="5183504" cy="4319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lc-record-2018-01-30-16h23m22s-What is Blockchain.mp4-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158" y="428604"/>
            <a:ext cx="8029624" cy="6022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785794"/>
            <a:ext cx="8043890" cy="9286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b="1" dirty="0" smtClean="0"/>
              <a:t>Difference </a:t>
            </a:r>
            <a:r>
              <a:rPr lang="en-IN" sz="3100" b="1" dirty="0" smtClean="0"/>
              <a:t>Between a Blockchain and a Database?</a:t>
            </a:r>
            <a:br>
              <a:rPr lang="en-IN" sz="3100" b="1" dirty="0" smtClean="0"/>
            </a:b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 the difference between a traditional database and a </a:t>
            </a:r>
            <a:r>
              <a:rPr lang="en-IN" dirty="0" err="1" smtClean="0"/>
              <a:t>blockchain</a:t>
            </a:r>
            <a:r>
              <a:rPr lang="en-IN" dirty="0" smtClean="0"/>
              <a:t> begins with architecture</a:t>
            </a:r>
            <a:r>
              <a:rPr lang="en-IN" dirty="0" smtClean="0"/>
              <a:t>,</a:t>
            </a:r>
          </a:p>
          <a:p>
            <a:endParaRPr lang="en-IN" dirty="0"/>
          </a:p>
        </p:txBody>
      </p:sp>
      <p:pic>
        <p:nvPicPr>
          <p:cNvPr id="4" name="Picture 3" descr="landing_pages__image-1-e14890890043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786058"/>
            <a:ext cx="6029918" cy="3545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 smtClean="0"/>
              <a:t>database running on the World Wide Web is most often using a client-server network architecture.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 smtClean="0"/>
              <a:t>user (client) with permissions associated with their account can change entries that are stored on a centralized server. By changing the 'master copy', whenever a user accesses a database using their computer, they will get the updated version of the database entry. Control of the database remains with administrators, allowing for access and permissions to be maintained be a central authority.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</TotalTime>
  <Words>297</Words>
  <Application>Microsoft Office PowerPoint</Application>
  <PresentationFormat>On-screen Show (4:3)</PresentationFormat>
  <Paragraphs>33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                                                                                                        Blockchain: the ledger that will record everything of value to humankind</vt:lpstr>
      <vt:lpstr>    What is blockchain ?</vt:lpstr>
      <vt:lpstr>Slide 4</vt:lpstr>
      <vt:lpstr>Slide 5</vt:lpstr>
      <vt:lpstr>Working of BlockChain</vt:lpstr>
      <vt:lpstr>Slide 7</vt:lpstr>
      <vt:lpstr>       Difference Between a Blockchain and a Database? </vt:lpstr>
      <vt:lpstr>Slide 9</vt:lpstr>
      <vt:lpstr>This is not at all the same as with a blockchain.</vt:lpstr>
      <vt:lpstr>Slide 11</vt:lpstr>
      <vt:lpstr>Slide 12</vt:lpstr>
      <vt:lpstr>References:-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Thalai</dc:creator>
  <cp:lastModifiedBy>Thalai</cp:lastModifiedBy>
  <cp:revision>1</cp:revision>
  <dcterms:created xsi:type="dcterms:W3CDTF">2018-01-30T10:22:08Z</dcterms:created>
  <dcterms:modified xsi:type="dcterms:W3CDTF">2018-01-30T12:34:59Z</dcterms:modified>
</cp:coreProperties>
</file>