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>
        <p:scale>
          <a:sx n="100" d="100"/>
          <a:sy n="100" d="100"/>
        </p:scale>
        <p:origin x="-462" y="-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A9F9-C32A-4A9A-9898-D362DE2B9B8B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43583-4150-43F2-8FAB-12B85C187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69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A9F9-C32A-4A9A-9898-D362DE2B9B8B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43583-4150-43F2-8FAB-12B85C187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6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A9F9-C32A-4A9A-9898-D362DE2B9B8B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43583-4150-43F2-8FAB-12B85C187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257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A9F9-C32A-4A9A-9898-D362DE2B9B8B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43583-4150-43F2-8FAB-12B85C187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968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A9F9-C32A-4A9A-9898-D362DE2B9B8B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43583-4150-43F2-8FAB-12B85C187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7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A9F9-C32A-4A9A-9898-D362DE2B9B8B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43583-4150-43F2-8FAB-12B85C187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32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A9F9-C32A-4A9A-9898-D362DE2B9B8B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43583-4150-43F2-8FAB-12B85C187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584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A9F9-C32A-4A9A-9898-D362DE2B9B8B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43583-4150-43F2-8FAB-12B85C187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25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A9F9-C32A-4A9A-9898-D362DE2B9B8B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43583-4150-43F2-8FAB-12B85C187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33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A9F9-C32A-4A9A-9898-D362DE2B9B8B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43583-4150-43F2-8FAB-12B85C187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95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A9F9-C32A-4A9A-9898-D362DE2B9B8B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43583-4150-43F2-8FAB-12B85C187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4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DA9F9-C32A-4A9A-9898-D362DE2B9B8B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43583-4150-43F2-8FAB-12B85C187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41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emf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emf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295792" y="529494"/>
            <a:ext cx="2128114" cy="2607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634039" y="2604825"/>
            <a:ext cx="1198220" cy="3123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581295" y="1327276"/>
            <a:ext cx="2322194" cy="4504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749028" y="2290425"/>
            <a:ext cx="986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Word Image</a:t>
            </a:r>
            <a:endParaRPr lang="en-US" sz="1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722957" y="756115"/>
            <a:ext cx="986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Line</a:t>
            </a:r>
            <a:endParaRPr lang="en-US" sz="14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4958195" y="2217513"/>
            <a:ext cx="14181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Sliding window on horizontal split</a:t>
            </a:r>
            <a:endParaRPr lang="en-US" sz="1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6971649" y="1879406"/>
            <a:ext cx="1527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12-D Sequential Feature</a:t>
            </a:r>
            <a:endParaRPr lang="en-US" sz="1400" b="1" dirty="0"/>
          </a:p>
        </p:txBody>
      </p:sp>
      <p:sp>
        <p:nvSpPr>
          <p:cNvPr id="39" name="Rectangle 38"/>
          <p:cNvSpPr/>
          <p:nvPr/>
        </p:nvSpPr>
        <p:spPr>
          <a:xfrm>
            <a:off x="5319173" y="1101007"/>
            <a:ext cx="198522" cy="1580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418434" y="1142357"/>
            <a:ext cx="198522" cy="1580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513684" y="1177754"/>
            <a:ext cx="198522" cy="1580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615950" y="1217318"/>
            <a:ext cx="198522" cy="1580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732254" y="1249401"/>
            <a:ext cx="198522" cy="1580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5291096" y="1530135"/>
            <a:ext cx="198522" cy="1580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390357" y="1571485"/>
            <a:ext cx="198522" cy="1580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485607" y="1606882"/>
            <a:ext cx="198522" cy="1580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587873" y="1646446"/>
            <a:ext cx="198522" cy="1580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704177" y="1678529"/>
            <a:ext cx="198522" cy="1580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9247595" y="1331277"/>
            <a:ext cx="1027390" cy="377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644" y="1345398"/>
            <a:ext cx="2295845" cy="342948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8532812" y="1864651"/>
            <a:ext cx="2371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Sequence to Label Transcription</a:t>
            </a:r>
            <a:endParaRPr lang="en-US" sz="14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9442106" y="1375014"/>
            <a:ext cx="690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RNN</a:t>
            </a:r>
            <a:endParaRPr lang="en-US" sz="1400" b="1" dirty="0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03" y="790243"/>
            <a:ext cx="1041633" cy="1640213"/>
          </a:xfrm>
          <a:prstGeom prst="rect">
            <a:avLst/>
          </a:prstGeom>
        </p:spPr>
      </p:pic>
      <p:sp>
        <p:nvSpPr>
          <p:cNvPr id="61" name="Rectangle 60"/>
          <p:cNvSpPr/>
          <p:nvPr/>
        </p:nvSpPr>
        <p:spPr>
          <a:xfrm>
            <a:off x="1380640" y="1363619"/>
            <a:ext cx="1046933" cy="4698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1333942" y="1384969"/>
            <a:ext cx="10950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  Line and Word   Segmentation</a:t>
            </a:r>
            <a:endParaRPr lang="en-US" sz="1100" b="1" dirty="0"/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291" y="2624613"/>
            <a:ext cx="1142906" cy="267016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28186" y="2478499"/>
            <a:ext cx="12321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Input Document Image</a:t>
            </a:r>
            <a:endParaRPr lang="en-US" sz="1400" b="1" dirty="0"/>
          </a:p>
        </p:txBody>
      </p:sp>
      <p:cxnSp>
        <p:nvCxnSpPr>
          <p:cNvPr id="67" name="Straight Arrow Connector 66"/>
          <p:cNvCxnSpPr>
            <a:stCxn id="60" idx="3"/>
            <a:endCxn id="61" idx="1"/>
          </p:cNvCxnSpPr>
          <p:nvPr/>
        </p:nvCxnSpPr>
        <p:spPr>
          <a:xfrm flipV="1">
            <a:off x="1190136" y="1598536"/>
            <a:ext cx="190504" cy="11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61" idx="0"/>
            <a:endCxn id="16" idx="1"/>
          </p:cNvCxnSpPr>
          <p:nvPr/>
        </p:nvCxnSpPr>
        <p:spPr>
          <a:xfrm rot="5400000" flipH="1" flipV="1">
            <a:off x="1748074" y="815902"/>
            <a:ext cx="703750" cy="3916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4848120" y="840589"/>
            <a:ext cx="15276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Upper Part</a:t>
            </a:r>
            <a:endParaRPr lang="en-US" sz="11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4916698" y="1863298"/>
            <a:ext cx="15276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Lower Part</a:t>
            </a:r>
            <a:endParaRPr lang="en-US" sz="1100" b="1" dirty="0"/>
          </a:p>
        </p:txBody>
      </p:sp>
      <p:sp>
        <p:nvSpPr>
          <p:cNvPr id="84" name="Left Bracket 83"/>
          <p:cNvSpPr/>
          <p:nvPr/>
        </p:nvSpPr>
        <p:spPr>
          <a:xfrm>
            <a:off x="4993104" y="963699"/>
            <a:ext cx="141577" cy="1088471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ight Bracket 88"/>
          <p:cNvSpPr/>
          <p:nvPr/>
        </p:nvSpPr>
        <p:spPr>
          <a:xfrm>
            <a:off x="6088148" y="948521"/>
            <a:ext cx="141717" cy="112771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1" name="Straight Arrow Connector 90"/>
          <p:cNvCxnSpPr>
            <a:stCxn id="89" idx="2"/>
            <a:endCxn id="52" idx="1"/>
          </p:cNvCxnSpPr>
          <p:nvPr/>
        </p:nvCxnSpPr>
        <p:spPr>
          <a:xfrm>
            <a:off x="6229865" y="1512378"/>
            <a:ext cx="377779" cy="4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52" idx="3"/>
            <a:endCxn id="51" idx="1"/>
          </p:cNvCxnSpPr>
          <p:nvPr/>
        </p:nvCxnSpPr>
        <p:spPr>
          <a:xfrm>
            <a:off x="8903489" y="1516872"/>
            <a:ext cx="344106" cy="2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Elbow Connector 3"/>
          <p:cNvCxnSpPr>
            <a:stCxn id="61" idx="2"/>
            <a:endCxn id="17" idx="1"/>
          </p:cNvCxnSpPr>
          <p:nvPr/>
        </p:nvCxnSpPr>
        <p:spPr>
          <a:xfrm rot="16200000" flipH="1">
            <a:off x="1805293" y="1932267"/>
            <a:ext cx="927561" cy="7299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16" idx="3"/>
            <a:endCxn id="84" idx="1"/>
          </p:cNvCxnSpPr>
          <p:nvPr/>
        </p:nvCxnSpPr>
        <p:spPr>
          <a:xfrm>
            <a:off x="4423906" y="659869"/>
            <a:ext cx="569198" cy="8480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17" idx="3"/>
          </p:cNvCxnSpPr>
          <p:nvPr/>
        </p:nvCxnSpPr>
        <p:spPr>
          <a:xfrm flipV="1">
            <a:off x="3832259" y="1514625"/>
            <a:ext cx="877035" cy="124638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792" y="529494"/>
            <a:ext cx="2128113" cy="233981"/>
          </a:xfrm>
          <a:prstGeom prst="rect">
            <a:avLst/>
          </a:prstGeom>
        </p:spPr>
      </p:pic>
      <p:sp>
        <p:nvSpPr>
          <p:cNvPr id="73" name="Rectangle 72"/>
          <p:cNvSpPr/>
          <p:nvPr/>
        </p:nvSpPr>
        <p:spPr>
          <a:xfrm>
            <a:off x="10607424" y="1333569"/>
            <a:ext cx="1199444" cy="377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10599996" y="1315151"/>
            <a:ext cx="12602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Script/Language Prediction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10263318" y="1519163"/>
            <a:ext cx="344106" cy="2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2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133" y="1467471"/>
            <a:ext cx="1619210" cy="258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133" y="1964219"/>
            <a:ext cx="1619210" cy="225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363772" y="1461858"/>
            <a:ext cx="251521" cy="25875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489532" y="1457946"/>
            <a:ext cx="251521" cy="25875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1052" y="1461858"/>
            <a:ext cx="251521" cy="25875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874513" y="1457946"/>
            <a:ext cx="251521" cy="25875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124208" y="1461858"/>
            <a:ext cx="251521" cy="25875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259493" y="1457946"/>
            <a:ext cx="251521" cy="25875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518712" y="1461858"/>
            <a:ext cx="251521" cy="25875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644472" y="1457946"/>
            <a:ext cx="251521" cy="25875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532968" y="991642"/>
            <a:ext cx="266445" cy="80032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847309" y="1473742"/>
            <a:ext cx="1027390" cy="7278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6743507" y="1479781"/>
            <a:ext cx="12675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Recurrent Neural Network</a:t>
            </a:r>
            <a:endParaRPr lang="en-US" sz="1100" b="1" dirty="0"/>
          </a:p>
        </p:txBody>
      </p:sp>
      <p:cxnSp>
        <p:nvCxnSpPr>
          <p:cNvPr id="43" name="Straight Arrow Connector 42"/>
          <p:cNvCxnSpPr>
            <a:endCxn id="41" idx="1"/>
          </p:cNvCxnSpPr>
          <p:nvPr/>
        </p:nvCxnSpPr>
        <p:spPr>
          <a:xfrm flipV="1">
            <a:off x="6503203" y="1837644"/>
            <a:ext cx="344106" cy="7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8207137" y="1452333"/>
            <a:ext cx="1365488" cy="7492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8089205" y="1581650"/>
            <a:ext cx="1597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Script/Language Prediction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7863032" y="1847769"/>
            <a:ext cx="344106" cy="2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4591126" y="1010693"/>
                <a:ext cx="172227" cy="7159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eqArr>
                              <m:eqArr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eqArr>
                          </m:e>
                        </m:mr>
                        <m:mr>
                          <m:e>
                            <m:eqArr>
                              <m:eqArr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eqAr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126" y="1010693"/>
                <a:ext cx="172227" cy="7159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ctangle 60"/>
          <p:cNvSpPr/>
          <p:nvPr/>
        </p:nvSpPr>
        <p:spPr>
          <a:xfrm>
            <a:off x="2351292" y="1931468"/>
            <a:ext cx="264001" cy="25775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9452" y="1914526"/>
            <a:ext cx="286537" cy="292633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8400" y="1914526"/>
            <a:ext cx="286537" cy="292633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1668" y="1914526"/>
            <a:ext cx="286537" cy="292633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0616" y="1914526"/>
            <a:ext cx="286537" cy="292633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1461" y="1914526"/>
            <a:ext cx="286537" cy="292633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0409" y="1918438"/>
            <a:ext cx="286537" cy="292633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6088" y="1918438"/>
            <a:ext cx="286537" cy="2926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4562132" y="755974"/>
                <a:ext cx="2782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132" y="755974"/>
                <a:ext cx="278217" cy="184666"/>
              </a:xfrm>
              <a:prstGeom prst="rect">
                <a:avLst/>
              </a:prstGeom>
              <a:blipFill rotWithShape="0">
                <a:blip r:embed="rId6"/>
                <a:stretch>
                  <a:fillRect l="-6522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5070484" y="762737"/>
                <a:ext cx="28180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0484" y="762737"/>
                <a:ext cx="281808" cy="184666"/>
              </a:xfrm>
              <a:prstGeom prst="rect">
                <a:avLst/>
              </a:prstGeom>
              <a:blipFill rotWithShape="0">
                <a:blip r:embed="rId7"/>
                <a:stretch>
                  <a:fillRect l="-8696" r="-2174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6048721" y="765500"/>
                <a:ext cx="32188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8721" y="765500"/>
                <a:ext cx="321883" cy="184666"/>
              </a:xfrm>
              <a:prstGeom prst="rect">
                <a:avLst/>
              </a:prstGeom>
              <a:blipFill rotWithShape="0">
                <a:blip r:embed="rId8"/>
                <a:stretch>
                  <a:fillRect l="-5660" r="-188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5420565" y="898481"/>
                <a:ext cx="50173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0565" y="898481"/>
                <a:ext cx="501739" cy="61555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Right Bracket 79"/>
          <p:cNvSpPr/>
          <p:nvPr/>
        </p:nvSpPr>
        <p:spPr>
          <a:xfrm>
            <a:off x="3895993" y="1229766"/>
            <a:ext cx="107785" cy="1184825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2644258" y="1171087"/>
            <a:ext cx="1385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Upper Part</a:t>
            </a:r>
            <a:endParaRPr lang="en-US" sz="14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2644258" y="2158682"/>
            <a:ext cx="1276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Lower Part</a:t>
            </a:r>
            <a:endParaRPr lang="en-US" sz="1400" b="1" dirty="0"/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18682" y="1750403"/>
            <a:ext cx="487482" cy="181065"/>
          </a:xfrm>
          <a:prstGeom prst="rect">
            <a:avLst/>
          </a:prstGeom>
        </p:spPr>
      </p:pic>
      <p:sp>
        <p:nvSpPr>
          <p:cNvPr id="91" name="TextBox 90"/>
          <p:cNvSpPr txBox="1"/>
          <p:nvPr/>
        </p:nvSpPr>
        <p:spPr>
          <a:xfrm>
            <a:off x="2327244" y="2468096"/>
            <a:ext cx="1748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Sliding window on Horizontal Split</a:t>
            </a:r>
            <a:endParaRPr lang="en-US" sz="16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4386263" y="3015784"/>
            <a:ext cx="2116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Sequential Features</a:t>
            </a:r>
            <a:endParaRPr lang="en-US" sz="16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6530879" y="2257429"/>
            <a:ext cx="18130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Sequence to Label Classification</a:t>
            </a:r>
            <a:endParaRPr lang="en-US" sz="1600" b="1" dirty="0"/>
          </a:p>
        </p:txBody>
      </p:sp>
      <p:sp>
        <p:nvSpPr>
          <p:cNvPr id="49" name="Rectangle 48"/>
          <p:cNvSpPr/>
          <p:nvPr/>
        </p:nvSpPr>
        <p:spPr>
          <a:xfrm>
            <a:off x="4532968" y="2045787"/>
            <a:ext cx="266445" cy="80032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4591126" y="2087964"/>
                <a:ext cx="172227" cy="7159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eqArr>
                              <m:eqArr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eqArr>
                          </m:e>
                        </m:mr>
                        <m:mr>
                          <m:e>
                            <m:eqArr>
                              <m:eqArr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eqAr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126" y="2087964"/>
                <a:ext cx="172227" cy="71596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51"/>
          <p:cNvSpPr/>
          <p:nvPr/>
        </p:nvSpPr>
        <p:spPr>
          <a:xfrm>
            <a:off x="5027945" y="991642"/>
            <a:ext cx="266445" cy="80032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018033" y="2059269"/>
            <a:ext cx="266445" cy="80032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055412" y="990380"/>
            <a:ext cx="266445" cy="80032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044931" y="2058007"/>
            <a:ext cx="266445" cy="80032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4552438" y="2841794"/>
                <a:ext cx="27821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438" y="2841794"/>
                <a:ext cx="278218" cy="184666"/>
              </a:xfrm>
              <a:prstGeom prst="rect">
                <a:avLst/>
              </a:prstGeom>
              <a:blipFill rotWithShape="0">
                <a:blip r:embed="rId12"/>
                <a:stretch>
                  <a:fillRect l="-8889" r="-2222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5039455" y="2851319"/>
                <a:ext cx="28180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455" y="2851319"/>
                <a:ext cx="281808" cy="184666"/>
              </a:xfrm>
              <a:prstGeom prst="rect">
                <a:avLst/>
              </a:prstGeom>
              <a:blipFill rotWithShape="0">
                <a:blip r:embed="rId13"/>
                <a:stretch>
                  <a:fillRect l="-8696" r="-2174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6034819" y="2841794"/>
                <a:ext cx="32188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4819" y="2841794"/>
                <a:ext cx="321883" cy="184666"/>
              </a:xfrm>
              <a:prstGeom prst="rect">
                <a:avLst/>
              </a:prstGeom>
              <a:blipFill rotWithShape="0">
                <a:blip r:embed="rId14"/>
                <a:stretch>
                  <a:fillRect l="-7547" r="-188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5086146" y="1023032"/>
                <a:ext cx="172227" cy="7159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eqArr>
                              <m:eqArr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eqArr>
                          </m:e>
                        </m:mr>
                        <m:mr>
                          <m:e>
                            <m:eqArr>
                              <m:eqArr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eqAr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6146" y="1023032"/>
                <a:ext cx="172227" cy="715965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6121570" y="1010693"/>
                <a:ext cx="172227" cy="7159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eqArr>
                              <m:eqArr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eqArr>
                          </m:e>
                        </m:mr>
                        <m:mr>
                          <m:e>
                            <m:eqArr>
                              <m:eqArr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eqAr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570" y="1010693"/>
                <a:ext cx="172227" cy="715965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Right Bracket 70"/>
          <p:cNvSpPr/>
          <p:nvPr/>
        </p:nvSpPr>
        <p:spPr>
          <a:xfrm flipH="1">
            <a:off x="4376620" y="1253349"/>
            <a:ext cx="120288" cy="1161242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Bracket 73"/>
          <p:cNvSpPr/>
          <p:nvPr/>
        </p:nvSpPr>
        <p:spPr>
          <a:xfrm>
            <a:off x="6391064" y="1229766"/>
            <a:ext cx="107785" cy="1184825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5077031" y="2080121"/>
                <a:ext cx="172227" cy="7159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eqArr>
                              <m:eqArr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eqArr>
                          </m:e>
                        </m:mr>
                        <m:mr>
                          <m:e>
                            <m:eqArr>
                              <m:eqArr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eqAr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031" y="2080121"/>
                <a:ext cx="172227" cy="715965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6105321" y="2070782"/>
                <a:ext cx="172227" cy="7159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eqArr>
                              <m:eqArr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eqArr>
                          </m:e>
                        </m:mr>
                        <m:mr>
                          <m:e>
                            <m:eqArr>
                              <m:eqArr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eqAr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5321" y="2070782"/>
                <a:ext cx="172227" cy="715965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5420565" y="1964219"/>
                <a:ext cx="50173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0565" y="1964219"/>
                <a:ext cx="501739" cy="615553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6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784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52</Words>
  <Application>Microsoft Office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devendra</dc:creator>
  <cp:lastModifiedBy>Ajeet</cp:lastModifiedBy>
  <cp:revision>28</cp:revision>
  <dcterms:created xsi:type="dcterms:W3CDTF">2015-02-06T16:32:10Z</dcterms:created>
  <dcterms:modified xsi:type="dcterms:W3CDTF">2015-06-08T09:06:19Z</dcterms:modified>
</cp:coreProperties>
</file>