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6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5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DA9F9-C32A-4A9A-9898-D362DE2B9B8B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78118" y="529494"/>
            <a:ext cx="2145787" cy="260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34039" y="2447168"/>
            <a:ext cx="1198220" cy="31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81295" y="1327276"/>
            <a:ext cx="2339134" cy="450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49028" y="2180064"/>
            <a:ext cx="986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Word Image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54489" y="756115"/>
            <a:ext cx="98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Line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958195" y="2217513"/>
            <a:ext cx="1418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Sliding window on horizontal split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971649" y="1879406"/>
            <a:ext cx="152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12-D Sequential Feature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5319173" y="1101007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18434" y="1142357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13684" y="1177754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15950" y="1217318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32254" y="1249401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91096" y="1530135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90357" y="1571485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85607" y="1606882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87873" y="1646446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704177" y="1678529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247595" y="1331277"/>
            <a:ext cx="1027390" cy="37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44" y="1345398"/>
            <a:ext cx="2299873" cy="34294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532812" y="1864651"/>
            <a:ext cx="2371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Sequence to Label Transcription</a:t>
            </a:r>
            <a:endParaRPr 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442106" y="1375014"/>
            <a:ext cx="690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RNN</a:t>
            </a:r>
            <a:endParaRPr lang="en-US" sz="14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3" y="790243"/>
            <a:ext cx="1041633" cy="1640213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380640" y="1363619"/>
            <a:ext cx="1046933" cy="469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333942" y="1384969"/>
            <a:ext cx="1095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  Line and Word   Segmentation</a:t>
            </a:r>
            <a:endParaRPr lang="en-US" sz="1100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25" y="2461596"/>
            <a:ext cx="1165836" cy="272373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8186" y="2478499"/>
            <a:ext cx="1232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Document Image</a:t>
            </a:r>
            <a:endParaRPr lang="en-US" sz="1400" b="1" dirty="0"/>
          </a:p>
        </p:txBody>
      </p:sp>
      <p:cxnSp>
        <p:nvCxnSpPr>
          <p:cNvPr id="67" name="Straight Arrow Connector 66"/>
          <p:cNvCxnSpPr>
            <a:stCxn id="60" idx="3"/>
            <a:endCxn id="61" idx="1"/>
          </p:cNvCxnSpPr>
          <p:nvPr/>
        </p:nvCxnSpPr>
        <p:spPr>
          <a:xfrm flipV="1">
            <a:off x="1190136" y="1598536"/>
            <a:ext cx="190504" cy="1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1" idx="0"/>
            <a:endCxn id="16" idx="1"/>
          </p:cNvCxnSpPr>
          <p:nvPr/>
        </p:nvCxnSpPr>
        <p:spPr>
          <a:xfrm rot="5400000" flipH="1" flipV="1">
            <a:off x="1739237" y="824739"/>
            <a:ext cx="703750" cy="374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848120" y="840589"/>
            <a:ext cx="1527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Upper Part</a:t>
            </a:r>
            <a:endParaRPr lang="en-US" sz="11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916698" y="1863298"/>
            <a:ext cx="1527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Lower Part</a:t>
            </a:r>
            <a:endParaRPr lang="en-US" sz="1100" b="1" dirty="0"/>
          </a:p>
        </p:txBody>
      </p:sp>
      <p:sp>
        <p:nvSpPr>
          <p:cNvPr id="84" name="Left Bracket 83"/>
          <p:cNvSpPr/>
          <p:nvPr/>
        </p:nvSpPr>
        <p:spPr>
          <a:xfrm>
            <a:off x="4993104" y="963699"/>
            <a:ext cx="141577" cy="108847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Bracket 88"/>
          <p:cNvSpPr/>
          <p:nvPr/>
        </p:nvSpPr>
        <p:spPr>
          <a:xfrm>
            <a:off x="6088148" y="948521"/>
            <a:ext cx="141717" cy="112771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Arrow Connector 90"/>
          <p:cNvCxnSpPr>
            <a:stCxn id="89" idx="2"/>
            <a:endCxn id="52" idx="1"/>
          </p:cNvCxnSpPr>
          <p:nvPr/>
        </p:nvCxnSpPr>
        <p:spPr>
          <a:xfrm>
            <a:off x="6229865" y="1512378"/>
            <a:ext cx="377779" cy="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51" idx="1"/>
          </p:cNvCxnSpPr>
          <p:nvPr/>
        </p:nvCxnSpPr>
        <p:spPr>
          <a:xfrm flipV="1">
            <a:off x="8946778" y="1519785"/>
            <a:ext cx="300817" cy="1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rot="16200000" flipH="1">
            <a:off x="1805293" y="1782490"/>
            <a:ext cx="927561" cy="72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6" idx="3"/>
            <a:endCxn id="84" idx="1"/>
          </p:cNvCxnSpPr>
          <p:nvPr/>
        </p:nvCxnSpPr>
        <p:spPr>
          <a:xfrm>
            <a:off x="4423905" y="659869"/>
            <a:ext cx="569199" cy="848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3832259" y="1364848"/>
            <a:ext cx="877035" cy="12463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92" y="537377"/>
            <a:ext cx="2128113" cy="233981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0607424" y="1333569"/>
            <a:ext cx="1199444" cy="37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599996" y="1315151"/>
            <a:ext cx="1260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Script/Language Prediction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0263318" y="1519163"/>
            <a:ext cx="344106" cy="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</dc:creator>
  <cp:lastModifiedBy>Devendra</cp:lastModifiedBy>
  <cp:revision>16</cp:revision>
  <dcterms:created xsi:type="dcterms:W3CDTF">2015-02-06T16:32:10Z</dcterms:created>
  <dcterms:modified xsi:type="dcterms:W3CDTF">2015-02-10T12:12:22Z</dcterms:modified>
</cp:coreProperties>
</file>