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99" autoAdjust="0"/>
  </p:normalViewPr>
  <p:slideViewPr>
    <p:cSldViewPr>
      <p:cViewPr>
        <p:scale>
          <a:sx n="200" d="100"/>
          <a:sy n="200" d="100"/>
        </p:scale>
        <p:origin x="2604" y="23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jpe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5" Type="http://schemas.openxmlformats.org/officeDocument/2006/relationships/image" Target="../media/image28.pn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20" Type="http://schemas.openxmlformats.org/officeDocument/2006/relationships/image" Target="../media/image23.jpe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24" Type="http://schemas.openxmlformats.org/officeDocument/2006/relationships/image" Target="../media/image27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23" Type="http://schemas.openxmlformats.org/officeDocument/2006/relationships/image" Target="../media/image26.jpe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 descr="eng_w_DSC02400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250950"/>
            <a:ext cx="2245993" cy="685800"/>
          </a:xfrm>
          <a:prstGeom prst="rect">
            <a:avLst/>
          </a:prstGeom>
        </p:spPr>
      </p:pic>
      <p:pic>
        <p:nvPicPr>
          <p:cNvPr id="226" name="Picture 225" descr="eng_w_DSC02400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575" y="1143000"/>
            <a:ext cx="1247774" cy="381000"/>
          </a:xfrm>
          <a:prstGeom prst="rect">
            <a:avLst/>
          </a:prstGeom>
        </p:spPr>
      </p:pic>
      <p:pic>
        <p:nvPicPr>
          <p:cNvPr id="4" name="Picture 3" descr="hind_w_61_2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8" y="914400"/>
            <a:ext cx="1219200" cy="3714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5828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590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7352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114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876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9638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0400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1162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1924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686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448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4210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972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5734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6496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25888" y="11430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828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6590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352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114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8876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638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400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1162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1924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686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3448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4210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972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5734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6496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725888" y="12192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28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6590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7352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8114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8876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9638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0400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1162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1924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2686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3448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210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4972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25734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6496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725888" y="12954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15828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6590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7352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18114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8876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9638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20400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21162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1924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22686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3448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24210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24972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25734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6496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725888" y="13716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5828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6590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7352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8114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8876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9638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0400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1162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1924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2686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3448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4210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24972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5734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26496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725888" y="1447800"/>
            <a:ext cx="76200" cy="76200"/>
          </a:xfrm>
          <a:prstGeom prst="ellipse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3487888" y="1371600"/>
            <a:ext cx="533400" cy="158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 flipH="1" flipV="1">
            <a:off x="3124200" y="1066800"/>
            <a:ext cx="6096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>
            <a:off x="2971800" y="1371600"/>
            <a:ext cx="457200" cy="457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429000" y="1371600"/>
            <a:ext cx="762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/>
          <p:cNvSpPr/>
          <p:nvPr/>
        </p:nvSpPr>
        <p:spPr>
          <a:xfrm>
            <a:off x="3505200" y="18288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429000" y="17526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3276600" y="17526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352800" y="16764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3352800" y="18288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Diamond 163"/>
          <p:cNvSpPr/>
          <p:nvPr/>
        </p:nvSpPr>
        <p:spPr>
          <a:xfrm>
            <a:off x="3505200" y="16764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200400" y="15240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/>
          <p:cNvGrpSpPr/>
          <p:nvPr/>
        </p:nvGrpSpPr>
        <p:grpSpPr>
          <a:xfrm>
            <a:off x="4572000" y="1250950"/>
            <a:ext cx="533400" cy="533400"/>
            <a:chOff x="5942806" y="2743200"/>
            <a:chExt cx="2059782" cy="2058988"/>
          </a:xfrm>
        </p:grpSpPr>
        <p:cxnSp>
          <p:nvCxnSpPr>
            <p:cNvPr id="183" name="Straight Connector 182"/>
            <p:cNvCxnSpPr/>
            <p:nvPr/>
          </p:nvCxnSpPr>
          <p:spPr>
            <a:xfrm rot="5400000">
              <a:off x="4914900" y="37719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5601494" y="3771106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6287294" y="3771106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6973094" y="3771106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943600" y="27432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943600" y="34290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943600" y="41148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943600" y="48006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Diamond 202"/>
          <p:cNvSpPr/>
          <p:nvPr/>
        </p:nvSpPr>
        <p:spPr>
          <a:xfrm>
            <a:off x="3810000" y="106680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733800" y="99060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3581400" y="99060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3657600" y="91440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Diamond 206"/>
          <p:cNvSpPr/>
          <p:nvPr/>
        </p:nvSpPr>
        <p:spPr>
          <a:xfrm>
            <a:off x="3657600" y="106680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505200" y="8382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Diamond 209"/>
          <p:cNvSpPr/>
          <p:nvPr/>
        </p:nvSpPr>
        <p:spPr>
          <a:xfrm>
            <a:off x="4038600" y="17018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3962400" y="16256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3810000" y="16256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3886200" y="15494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Diamond 213"/>
          <p:cNvSpPr/>
          <p:nvPr/>
        </p:nvSpPr>
        <p:spPr>
          <a:xfrm>
            <a:off x="3886200" y="17018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iamond 214"/>
          <p:cNvSpPr/>
          <p:nvPr/>
        </p:nvSpPr>
        <p:spPr>
          <a:xfrm>
            <a:off x="6483350" y="969665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733800" y="13970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/>
          <p:cNvSpPr/>
          <p:nvPr/>
        </p:nvSpPr>
        <p:spPr>
          <a:xfrm>
            <a:off x="3962400" y="14732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Diamond 221"/>
          <p:cNvSpPr/>
          <p:nvPr/>
        </p:nvSpPr>
        <p:spPr>
          <a:xfrm>
            <a:off x="4616450" y="130810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Diamond 222"/>
          <p:cNvSpPr/>
          <p:nvPr/>
        </p:nvSpPr>
        <p:spPr>
          <a:xfrm>
            <a:off x="4616450" y="147955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eng_w_DSC02400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26" y="1143000"/>
            <a:ext cx="1247774" cy="381000"/>
          </a:xfrm>
          <a:prstGeom prst="rect">
            <a:avLst/>
          </a:prstGeom>
        </p:spPr>
      </p:pic>
      <p:pic>
        <p:nvPicPr>
          <p:cNvPr id="7" name="Picture 6" descr="mal_w_Malayalam_0004_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75" y="1371600"/>
            <a:ext cx="1219200" cy="381000"/>
          </a:xfrm>
          <a:prstGeom prst="rect">
            <a:avLst/>
          </a:prstGeom>
        </p:spPr>
      </p:pic>
      <p:sp>
        <p:nvSpPr>
          <p:cNvPr id="228" name="Diamond 227"/>
          <p:cNvSpPr/>
          <p:nvPr/>
        </p:nvSpPr>
        <p:spPr>
          <a:xfrm>
            <a:off x="4800600" y="147955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Diamond 228"/>
          <p:cNvSpPr/>
          <p:nvPr/>
        </p:nvSpPr>
        <p:spPr>
          <a:xfrm>
            <a:off x="4622800" y="165100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iamond 229"/>
          <p:cNvSpPr/>
          <p:nvPr/>
        </p:nvSpPr>
        <p:spPr>
          <a:xfrm>
            <a:off x="4800600" y="131445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Diamond 230"/>
          <p:cNvSpPr/>
          <p:nvPr/>
        </p:nvSpPr>
        <p:spPr>
          <a:xfrm>
            <a:off x="4972050" y="147955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Diamond 231"/>
          <p:cNvSpPr/>
          <p:nvPr/>
        </p:nvSpPr>
        <p:spPr>
          <a:xfrm>
            <a:off x="4972050" y="165735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Diamond 232"/>
          <p:cNvSpPr/>
          <p:nvPr/>
        </p:nvSpPr>
        <p:spPr>
          <a:xfrm>
            <a:off x="4806950" y="165735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Diamond 233"/>
          <p:cNvSpPr/>
          <p:nvPr/>
        </p:nvSpPr>
        <p:spPr>
          <a:xfrm>
            <a:off x="4972050" y="130810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oup 234"/>
          <p:cNvGrpSpPr/>
          <p:nvPr/>
        </p:nvGrpSpPr>
        <p:grpSpPr>
          <a:xfrm>
            <a:off x="6280150" y="1397000"/>
            <a:ext cx="533400" cy="533400"/>
            <a:chOff x="5942806" y="2743200"/>
            <a:chExt cx="2059782" cy="2058988"/>
          </a:xfrm>
        </p:grpSpPr>
        <p:cxnSp>
          <p:nvCxnSpPr>
            <p:cNvPr id="236" name="Straight Connector 235"/>
            <p:cNvCxnSpPr/>
            <p:nvPr/>
          </p:nvCxnSpPr>
          <p:spPr>
            <a:xfrm rot="5400000">
              <a:off x="4914900" y="37719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5601494" y="3771106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6287294" y="3771106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6973094" y="3771106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3600" y="27432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3600" y="34290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5943600" y="41148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5943600" y="4800600"/>
              <a:ext cx="2057400" cy="158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Diamond 243"/>
          <p:cNvSpPr/>
          <p:nvPr/>
        </p:nvSpPr>
        <p:spPr>
          <a:xfrm>
            <a:off x="6502400" y="145415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Diamond 244"/>
          <p:cNvSpPr/>
          <p:nvPr/>
        </p:nvSpPr>
        <p:spPr>
          <a:xfrm>
            <a:off x="6324600" y="14478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Diamond 245"/>
          <p:cNvSpPr/>
          <p:nvPr/>
        </p:nvSpPr>
        <p:spPr>
          <a:xfrm>
            <a:off x="6508750" y="16256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Diamond 246"/>
          <p:cNvSpPr/>
          <p:nvPr/>
        </p:nvSpPr>
        <p:spPr>
          <a:xfrm>
            <a:off x="6330950" y="179705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Diamond 247"/>
          <p:cNvSpPr/>
          <p:nvPr/>
        </p:nvSpPr>
        <p:spPr>
          <a:xfrm>
            <a:off x="6680200" y="14478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/>
          <p:cNvSpPr/>
          <p:nvPr/>
        </p:nvSpPr>
        <p:spPr>
          <a:xfrm>
            <a:off x="6680200" y="16256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Diamond 249"/>
          <p:cNvSpPr/>
          <p:nvPr/>
        </p:nvSpPr>
        <p:spPr>
          <a:xfrm>
            <a:off x="6680200" y="1803400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Diamond 250"/>
          <p:cNvSpPr/>
          <p:nvPr/>
        </p:nvSpPr>
        <p:spPr>
          <a:xfrm>
            <a:off x="6515100" y="1803400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Diamond 252"/>
          <p:cNvSpPr/>
          <p:nvPr/>
        </p:nvSpPr>
        <p:spPr>
          <a:xfrm>
            <a:off x="6330950" y="1619250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 rot="5400000" flipH="1" flipV="1">
            <a:off x="4305300" y="664865"/>
            <a:ext cx="5334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4572000" y="931565"/>
            <a:ext cx="6858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rot="5400000" flipH="1" flipV="1">
            <a:off x="5830094" y="670421"/>
            <a:ext cx="5334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096794" y="937121"/>
            <a:ext cx="6858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Flowchart: Process 266"/>
          <p:cNvSpPr/>
          <p:nvPr/>
        </p:nvSpPr>
        <p:spPr>
          <a:xfrm>
            <a:off x="4648200" y="468015"/>
            <a:ext cx="76200" cy="4572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Process 267"/>
          <p:cNvSpPr/>
          <p:nvPr/>
        </p:nvSpPr>
        <p:spPr>
          <a:xfrm>
            <a:off x="4800600" y="620415"/>
            <a:ext cx="76200" cy="30480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lowchart: Process 268"/>
          <p:cNvSpPr/>
          <p:nvPr/>
        </p:nvSpPr>
        <p:spPr>
          <a:xfrm>
            <a:off x="4953000" y="544215"/>
            <a:ext cx="76200" cy="3810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lowchart: Process 269"/>
          <p:cNvSpPr/>
          <p:nvPr/>
        </p:nvSpPr>
        <p:spPr>
          <a:xfrm>
            <a:off x="6172200" y="620415"/>
            <a:ext cx="76200" cy="3048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owchart: Process 270"/>
          <p:cNvSpPr/>
          <p:nvPr/>
        </p:nvSpPr>
        <p:spPr>
          <a:xfrm>
            <a:off x="6324600" y="468015"/>
            <a:ext cx="76200" cy="45720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Process 271"/>
          <p:cNvSpPr/>
          <p:nvPr/>
        </p:nvSpPr>
        <p:spPr>
          <a:xfrm>
            <a:off x="6477000" y="620415"/>
            <a:ext cx="76200" cy="3048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Diamond 272"/>
          <p:cNvSpPr/>
          <p:nvPr/>
        </p:nvSpPr>
        <p:spPr>
          <a:xfrm>
            <a:off x="4648200" y="956965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Diamond 273"/>
          <p:cNvSpPr/>
          <p:nvPr/>
        </p:nvSpPr>
        <p:spPr>
          <a:xfrm>
            <a:off x="6172200" y="963315"/>
            <a:ext cx="76200" cy="76200"/>
          </a:xfrm>
          <a:prstGeom prst="diamond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Diamond 274"/>
          <p:cNvSpPr/>
          <p:nvPr/>
        </p:nvSpPr>
        <p:spPr>
          <a:xfrm>
            <a:off x="4800600" y="956965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Diamond 275"/>
          <p:cNvSpPr/>
          <p:nvPr/>
        </p:nvSpPr>
        <p:spPr>
          <a:xfrm>
            <a:off x="6324600" y="963315"/>
            <a:ext cx="76200" cy="76200"/>
          </a:xfrm>
          <a:prstGeom prst="diamon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Diamond 277"/>
          <p:cNvSpPr/>
          <p:nvPr/>
        </p:nvSpPr>
        <p:spPr>
          <a:xfrm>
            <a:off x="4953000" y="963315"/>
            <a:ext cx="76200" cy="76200"/>
          </a:xfrm>
          <a:prstGeom prst="diamond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5353050" y="381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…..</a:t>
            </a:r>
            <a:endParaRPr lang="en-US" sz="2400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8059888" y="672306"/>
            <a:ext cx="533400" cy="158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rot="5400000" flipH="1" flipV="1">
            <a:off x="7696200" y="367506"/>
            <a:ext cx="6096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rot="5400000">
            <a:off x="7543800" y="672306"/>
            <a:ext cx="457200" cy="457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8001000" y="672306"/>
            <a:ext cx="762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7391400" y="367506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8077200" y="138906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7994650" y="716756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Isosceles Triangle 303"/>
          <p:cNvSpPr/>
          <p:nvPr/>
        </p:nvSpPr>
        <p:spPr>
          <a:xfrm>
            <a:off x="7467600" y="443706"/>
            <a:ext cx="76200" cy="762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Isosceles Triangle 304"/>
          <p:cNvSpPr/>
          <p:nvPr/>
        </p:nvSpPr>
        <p:spPr>
          <a:xfrm>
            <a:off x="7594600" y="621506"/>
            <a:ext cx="76200" cy="762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Isosceles Triangle 305"/>
          <p:cNvSpPr/>
          <p:nvPr/>
        </p:nvSpPr>
        <p:spPr>
          <a:xfrm>
            <a:off x="7620000" y="443706"/>
            <a:ext cx="76200" cy="762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Isosceles Triangle 306"/>
          <p:cNvSpPr/>
          <p:nvPr/>
        </p:nvSpPr>
        <p:spPr>
          <a:xfrm>
            <a:off x="7467600" y="596106"/>
            <a:ext cx="76200" cy="762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Isosceles Triangle 307"/>
          <p:cNvSpPr/>
          <p:nvPr/>
        </p:nvSpPr>
        <p:spPr>
          <a:xfrm>
            <a:off x="7696200" y="519906"/>
            <a:ext cx="76200" cy="762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Isosceles Triangle 308"/>
          <p:cNvSpPr/>
          <p:nvPr/>
        </p:nvSpPr>
        <p:spPr>
          <a:xfrm>
            <a:off x="8153400" y="265906"/>
            <a:ext cx="76200" cy="7620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Isosceles Triangle 309"/>
          <p:cNvSpPr/>
          <p:nvPr/>
        </p:nvSpPr>
        <p:spPr>
          <a:xfrm>
            <a:off x="8394700" y="418306"/>
            <a:ext cx="76200" cy="7620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Isosceles Triangle 310"/>
          <p:cNvSpPr/>
          <p:nvPr/>
        </p:nvSpPr>
        <p:spPr>
          <a:xfrm>
            <a:off x="8305800" y="265906"/>
            <a:ext cx="76200" cy="7620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Isosceles Triangle 311"/>
          <p:cNvSpPr/>
          <p:nvPr/>
        </p:nvSpPr>
        <p:spPr>
          <a:xfrm>
            <a:off x="8153400" y="418306"/>
            <a:ext cx="76200" cy="7620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Isosceles Triangle 312"/>
          <p:cNvSpPr/>
          <p:nvPr/>
        </p:nvSpPr>
        <p:spPr>
          <a:xfrm>
            <a:off x="8261350" y="380206"/>
            <a:ext cx="76200" cy="7620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Isosceles Triangle 313"/>
          <p:cNvSpPr/>
          <p:nvPr/>
        </p:nvSpPr>
        <p:spPr>
          <a:xfrm>
            <a:off x="8096250" y="831056"/>
            <a:ext cx="76200" cy="76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Isosceles Triangle 314"/>
          <p:cNvSpPr/>
          <p:nvPr/>
        </p:nvSpPr>
        <p:spPr>
          <a:xfrm>
            <a:off x="8223250" y="1008856"/>
            <a:ext cx="76200" cy="76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Isosceles Triangle 315"/>
          <p:cNvSpPr/>
          <p:nvPr/>
        </p:nvSpPr>
        <p:spPr>
          <a:xfrm>
            <a:off x="8248650" y="831056"/>
            <a:ext cx="76200" cy="76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Isosceles Triangle 316"/>
          <p:cNvSpPr/>
          <p:nvPr/>
        </p:nvSpPr>
        <p:spPr>
          <a:xfrm>
            <a:off x="8096250" y="983456"/>
            <a:ext cx="76200" cy="76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Isosceles Triangle 317"/>
          <p:cNvSpPr/>
          <p:nvPr/>
        </p:nvSpPr>
        <p:spPr>
          <a:xfrm>
            <a:off x="8324850" y="907256"/>
            <a:ext cx="76200" cy="76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/>
          <p:cNvCxnSpPr/>
          <p:nvPr/>
        </p:nvCxnSpPr>
        <p:spPr>
          <a:xfrm rot="5400000" flipH="1" flipV="1">
            <a:off x="7400131" y="1635125"/>
            <a:ext cx="680244" cy="7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7740650" y="1974850"/>
            <a:ext cx="946150" cy="63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Flowchart: Process 320"/>
          <p:cNvSpPr/>
          <p:nvPr/>
        </p:nvSpPr>
        <p:spPr>
          <a:xfrm>
            <a:off x="7816850" y="1511300"/>
            <a:ext cx="76200" cy="4572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lowchart: Process 321"/>
          <p:cNvSpPr/>
          <p:nvPr/>
        </p:nvSpPr>
        <p:spPr>
          <a:xfrm>
            <a:off x="7985125" y="1663700"/>
            <a:ext cx="76200" cy="304800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lowchart: Process 322"/>
          <p:cNvSpPr/>
          <p:nvPr/>
        </p:nvSpPr>
        <p:spPr>
          <a:xfrm>
            <a:off x="8153400" y="1447800"/>
            <a:ext cx="76200" cy="5207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/>
          <p:cNvCxnSpPr>
            <a:stCxn id="225" idx="3"/>
            <a:endCxn id="226" idx="1"/>
          </p:cNvCxnSpPr>
          <p:nvPr/>
        </p:nvCxnSpPr>
        <p:spPr>
          <a:xfrm>
            <a:off x="1295400" y="1333500"/>
            <a:ext cx="2571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2895600" y="1371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>
            <a:off x="4267200" y="1371600"/>
            <a:ext cx="2571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rot="5400000">
            <a:off x="7924800" y="12192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>
            <a:off x="6970392" y="1593850"/>
            <a:ext cx="497208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Isosceles Triangle 342"/>
          <p:cNvSpPr/>
          <p:nvPr/>
        </p:nvSpPr>
        <p:spPr>
          <a:xfrm>
            <a:off x="7813675" y="2003425"/>
            <a:ext cx="76200" cy="762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Isosceles Triangle 343"/>
          <p:cNvSpPr/>
          <p:nvPr/>
        </p:nvSpPr>
        <p:spPr>
          <a:xfrm>
            <a:off x="7981950" y="2006600"/>
            <a:ext cx="76200" cy="7620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Isosceles Triangle 344"/>
          <p:cNvSpPr/>
          <p:nvPr/>
        </p:nvSpPr>
        <p:spPr>
          <a:xfrm>
            <a:off x="8153400" y="2009775"/>
            <a:ext cx="76200" cy="76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/>
          <p:cNvSpPr txBox="1"/>
          <p:nvPr/>
        </p:nvSpPr>
        <p:spPr>
          <a:xfrm>
            <a:off x="-76200" y="19020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itchFamily="18" charset="0"/>
              </a:rPr>
              <a:t>Training Images</a:t>
            </a:r>
            <a:endParaRPr lang="en-US" sz="1400" dirty="0">
              <a:latin typeface="Cambria" pitchFamily="18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1371600" y="19020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itchFamily="18" charset="0"/>
              </a:rPr>
              <a:t>Local Features </a:t>
            </a:r>
            <a:endParaRPr lang="en-US" sz="1400" dirty="0">
              <a:latin typeface="Cambria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2819400" y="20544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itchFamily="18" charset="0"/>
              </a:rPr>
              <a:t>Visual Words</a:t>
            </a:r>
            <a:endParaRPr lang="en-US" sz="1400" dirty="0">
              <a:latin typeface="Cambria" pitchFamily="18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4419600" y="20544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itchFamily="18" charset="0"/>
              </a:rPr>
              <a:t>Local Histogram of Visual Words</a:t>
            </a:r>
            <a:endParaRPr lang="en-US" sz="1400" dirty="0">
              <a:latin typeface="Cambria" pitchFamily="18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7162800" y="21336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itchFamily="18" charset="0"/>
              </a:rPr>
              <a:t>Bag of Strokes</a:t>
            </a:r>
            <a:endParaRPr lang="en-US" sz="1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nd_s1.jpg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057400"/>
            <a:ext cx="360000" cy="360000"/>
          </a:xfrm>
          <a:prstGeom prst="rect">
            <a:avLst/>
          </a:prstGeom>
        </p:spPr>
      </p:pic>
      <p:pic>
        <p:nvPicPr>
          <p:cNvPr id="5" name="Picture 4" descr="hind_s3.jpg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057400"/>
            <a:ext cx="360000" cy="360000"/>
          </a:xfrm>
          <a:prstGeom prst="rect">
            <a:avLst/>
          </a:prstGeom>
        </p:spPr>
      </p:pic>
      <p:pic>
        <p:nvPicPr>
          <p:cNvPr id="7" name="Picture 6" descr="hind_s5.jp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057400"/>
            <a:ext cx="360000" cy="360000"/>
          </a:xfrm>
          <a:prstGeom prst="rect">
            <a:avLst/>
          </a:prstGeom>
        </p:spPr>
      </p:pic>
      <p:pic>
        <p:nvPicPr>
          <p:cNvPr id="8" name="Picture 7" descr="hindi_s2.jpg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2057400"/>
            <a:ext cx="360000" cy="360000"/>
          </a:xfrm>
          <a:prstGeom prst="rect">
            <a:avLst/>
          </a:prstGeom>
        </p:spPr>
      </p:pic>
      <p:pic>
        <p:nvPicPr>
          <p:cNvPr id="9" name="Picture 8" descr="hindi_s6.jpg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67150" y="2057400"/>
            <a:ext cx="360000" cy="360000"/>
          </a:xfrm>
          <a:prstGeom prst="rect">
            <a:avLst/>
          </a:prstGeom>
        </p:spPr>
      </p:pic>
      <p:pic>
        <p:nvPicPr>
          <p:cNvPr id="10" name="Picture 9" descr="hindi_s7.jpg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329111" y="2057401"/>
            <a:ext cx="360000" cy="360000"/>
          </a:xfrm>
          <a:prstGeom prst="rect">
            <a:avLst/>
          </a:prstGeom>
        </p:spPr>
      </p:pic>
      <p:pic>
        <p:nvPicPr>
          <p:cNvPr id="11" name="Picture 10" descr="Kananda_3.png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967037" y="2466978"/>
            <a:ext cx="360000" cy="360000"/>
          </a:xfrm>
          <a:prstGeom prst="rect">
            <a:avLst/>
          </a:prstGeom>
        </p:spPr>
      </p:pic>
      <p:pic>
        <p:nvPicPr>
          <p:cNvPr id="12" name="Picture 11" descr="Kannada_1.png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0" y="2466978"/>
            <a:ext cx="360000" cy="360000"/>
          </a:xfrm>
          <a:prstGeom prst="rect">
            <a:avLst/>
          </a:prstGeom>
        </p:spPr>
      </p:pic>
      <p:pic>
        <p:nvPicPr>
          <p:cNvPr id="13" name="Picture 12" descr="Kannada_2.png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873859" y="2473689"/>
            <a:ext cx="360000" cy="360000"/>
          </a:xfrm>
          <a:prstGeom prst="rect">
            <a:avLst/>
          </a:prstGeom>
        </p:spPr>
      </p:pic>
      <p:pic>
        <p:nvPicPr>
          <p:cNvPr id="14" name="Picture 13" descr="Kannada_4.png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429000" y="2466978"/>
            <a:ext cx="360000" cy="360000"/>
          </a:xfrm>
          <a:prstGeom prst="rect">
            <a:avLst/>
          </a:prstGeom>
        </p:spPr>
      </p:pic>
      <p:pic>
        <p:nvPicPr>
          <p:cNvPr id="15" name="Picture 14" descr="Kannada_5.png"/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329119" y="2462207"/>
            <a:ext cx="360000" cy="360000"/>
          </a:xfrm>
          <a:prstGeom prst="rect">
            <a:avLst/>
          </a:prstGeom>
        </p:spPr>
      </p:pic>
      <p:pic>
        <p:nvPicPr>
          <p:cNvPr id="16" name="Picture 15" descr="Malayalam_1.jpg"/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429000" y="2886082"/>
            <a:ext cx="360000" cy="360000"/>
          </a:xfrm>
          <a:prstGeom prst="rect">
            <a:avLst/>
          </a:prstGeom>
        </p:spPr>
      </p:pic>
      <p:pic>
        <p:nvPicPr>
          <p:cNvPr id="17" name="Picture 16" descr="Malayalam_2.jpg"/>
          <p:cNvPicPr preferRelativeResize="0">
            <a:picLocks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14600" y="2876548"/>
            <a:ext cx="360000" cy="378823"/>
          </a:xfrm>
          <a:prstGeom prst="rect">
            <a:avLst/>
          </a:prstGeom>
        </p:spPr>
      </p:pic>
      <p:pic>
        <p:nvPicPr>
          <p:cNvPr id="18" name="Picture 17" descr="Malayalam_3.jpg"/>
          <p:cNvPicPr preferRelativeResize="0"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3876674" y="2895584"/>
            <a:ext cx="360000" cy="360000"/>
          </a:xfrm>
          <a:prstGeom prst="rect">
            <a:avLst/>
          </a:prstGeom>
        </p:spPr>
      </p:pic>
      <p:pic>
        <p:nvPicPr>
          <p:cNvPr id="19" name="Picture 18" descr="Malayalam_4.jpg"/>
          <p:cNvPicPr preferRelativeResize="0"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71800" y="2886074"/>
            <a:ext cx="360000" cy="360000"/>
          </a:xfrm>
          <a:prstGeom prst="rect">
            <a:avLst/>
          </a:prstGeom>
        </p:spPr>
      </p:pic>
      <p:pic>
        <p:nvPicPr>
          <p:cNvPr id="20" name="Picture 19" descr="Malayalam_5.jpg"/>
          <p:cNvPicPr preferRelativeResize="0"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4800600" y="2895599"/>
            <a:ext cx="360000" cy="360000"/>
          </a:xfrm>
          <a:prstGeom prst="rect">
            <a:avLst/>
          </a:prstGeom>
        </p:spPr>
      </p:pic>
      <p:pic>
        <p:nvPicPr>
          <p:cNvPr id="21" name="Picture 20" descr="Malayalam_6.jpg"/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4338637" y="2890837"/>
            <a:ext cx="360000" cy="360000"/>
          </a:xfrm>
          <a:prstGeom prst="rect">
            <a:avLst/>
          </a:prstGeom>
        </p:spPr>
      </p:pic>
      <p:pic>
        <p:nvPicPr>
          <p:cNvPr id="22" name="Picture 21" descr="Tamil_1.jpg"/>
          <p:cNvPicPr preferRelativeResize="0"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519363" y="3319459"/>
            <a:ext cx="360000" cy="360000"/>
          </a:xfrm>
          <a:prstGeom prst="rect">
            <a:avLst/>
          </a:prstGeom>
        </p:spPr>
      </p:pic>
      <p:pic>
        <p:nvPicPr>
          <p:cNvPr id="23" name="Picture 22" descr="Tamil_2.jpg"/>
          <p:cNvPicPr preferRelativeResize="0"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973748" y="3316644"/>
            <a:ext cx="360000" cy="360000"/>
          </a:xfrm>
          <a:prstGeom prst="rect">
            <a:avLst/>
          </a:prstGeom>
        </p:spPr>
      </p:pic>
      <p:pic>
        <p:nvPicPr>
          <p:cNvPr id="24" name="Picture 23" descr="Tamil_3.jpg"/>
          <p:cNvPicPr preferRelativeResize="0"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3433755" y="3319459"/>
            <a:ext cx="360000" cy="360000"/>
          </a:xfrm>
          <a:prstGeom prst="rect">
            <a:avLst/>
          </a:prstGeom>
        </p:spPr>
      </p:pic>
      <p:pic>
        <p:nvPicPr>
          <p:cNvPr id="25" name="Picture 24" descr="Tamil_4.jpg"/>
          <p:cNvPicPr preferRelativeResize="0"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3881437" y="3324222"/>
            <a:ext cx="360000" cy="360000"/>
          </a:xfrm>
          <a:prstGeom prst="rect">
            <a:avLst/>
          </a:prstGeom>
        </p:spPr>
      </p:pic>
      <p:pic>
        <p:nvPicPr>
          <p:cNvPr id="26" name="Picture 25" descr="Tamil_5.jpg"/>
          <p:cNvPicPr preferRelativeResize="0"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4333874" y="3324222"/>
            <a:ext cx="360000" cy="360000"/>
          </a:xfrm>
          <a:prstGeom prst="rect">
            <a:avLst/>
          </a:prstGeom>
        </p:spPr>
      </p:pic>
      <p:pic>
        <p:nvPicPr>
          <p:cNvPr id="27" name="Picture 26" descr="Tamil_6.jpg"/>
          <p:cNvPicPr preferRelativeResize="0"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4795837" y="3328977"/>
            <a:ext cx="360000" cy="360000"/>
          </a:xfrm>
          <a:prstGeom prst="rect">
            <a:avLst/>
          </a:prstGeom>
        </p:spPr>
      </p:pic>
      <p:pic>
        <p:nvPicPr>
          <p:cNvPr id="34" name="Picture 33" descr="Kannada_6.png"/>
          <p:cNvPicPr preferRelativeResize="0"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4800600" y="2466978"/>
            <a:ext cx="360000" cy="360000"/>
          </a:xfrm>
          <a:prstGeom prst="rect">
            <a:avLst/>
          </a:prstGeom>
        </p:spPr>
      </p:pic>
      <p:pic>
        <p:nvPicPr>
          <p:cNvPr id="35" name="Picture 34" descr="Telugu_1.png"/>
          <p:cNvPicPr preferRelativeResize="0"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2514600" y="3733800"/>
            <a:ext cx="360000" cy="360000"/>
          </a:xfrm>
          <a:prstGeom prst="rect">
            <a:avLst/>
          </a:prstGeom>
        </p:spPr>
      </p:pic>
      <p:pic>
        <p:nvPicPr>
          <p:cNvPr id="36" name="Picture 35" descr="Telugu_2.png"/>
          <p:cNvPicPr preferRelativeResize="0"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4331059" y="3757591"/>
            <a:ext cx="360000" cy="360000"/>
          </a:xfrm>
          <a:prstGeom prst="rect">
            <a:avLst/>
          </a:prstGeom>
        </p:spPr>
      </p:pic>
      <p:pic>
        <p:nvPicPr>
          <p:cNvPr id="37" name="Picture 36" descr="Telugu_3.png"/>
          <p:cNvPicPr preferRelativeResize="0"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2967037" y="3733800"/>
            <a:ext cx="360000" cy="360000"/>
          </a:xfrm>
          <a:prstGeom prst="rect">
            <a:avLst/>
          </a:prstGeom>
        </p:spPr>
      </p:pic>
      <p:pic>
        <p:nvPicPr>
          <p:cNvPr id="38" name="Picture 37" descr="Telugu_4.png"/>
          <p:cNvPicPr preferRelativeResize="0"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3429000" y="3733800"/>
            <a:ext cx="360000" cy="360000"/>
          </a:xfrm>
          <a:prstGeom prst="rect">
            <a:avLst/>
          </a:prstGeom>
        </p:spPr>
      </p:pic>
      <p:pic>
        <p:nvPicPr>
          <p:cNvPr id="39" name="Picture 38" descr="Telugu_5.png"/>
          <p:cNvPicPr preferRelativeResize="0"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3881437" y="3743318"/>
            <a:ext cx="360000" cy="360000"/>
          </a:xfrm>
          <a:prstGeom prst="rect">
            <a:avLst/>
          </a:prstGeom>
        </p:spPr>
      </p:pic>
      <p:pic>
        <p:nvPicPr>
          <p:cNvPr id="40" name="Picture 39" descr="Telugu_6.png"/>
          <p:cNvPicPr preferRelativeResize="0"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4795829" y="3752836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cvitlap</dc:creator>
  <cp:lastModifiedBy>cvitlap</cp:lastModifiedBy>
  <cp:revision>18</cp:revision>
  <dcterms:created xsi:type="dcterms:W3CDTF">2006-08-16T00:00:00Z</dcterms:created>
  <dcterms:modified xsi:type="dcterms:W3CDTF">2015-10-16T18:00:53Z</dcterms:modified>
</cp:coreProperties>
</file>