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B4102-37E3-4405-AFEC-0566E2E424D8}"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N"/>
        </a:p>
      </dgm:t>
    </dgm:pt>
    <dgm:pt modelId="{4D0241EB-B413-4BC3-8215-362C6309C64F}">
      <dgm:prSet/>
      <dgm:spPr/>
      <dgm:t>
        <a:bodyPr/>
        <a:lstStyle/>
        <a:p>
          <a:pPr rtl="0"/>
          <a:r>
            <a:rPr lang="en-IN" smtClean="0"/>
            <a:t>Home</a:t>
          </a:r>
          <a:endParaRPr lang="en-IN"/>
        </a:p>
      </dgm:t>
    </dgm:pt>
    <dgm:pt modelId="{EF00FB5D-3442-4950-87E4-FC44513E1F1D}" type="parTrans" cxnId="{1131EE7B-F047-44B2-9A2C-DD13CB2246C9}">
      <dgm:prSet/>
      <dgm:spPr/>
      <dgm:t>
        <a:bodyPr/>
        <a:lstStyle/>
        <a:p>
          <a:endParaRPr lang="en-IN"/>
        </a:p>
      </dgm:t>
    </dgm:pt>
    <dgm:pt modelId="{8A81DA0E-3DD3-43F2-B65F-8274A43FEDB0}" type="sibTrans" cxnId="{1131EE7B-F047-44B2-9A2C-DD13CB2246C9}">
      <dgm:prSet/>
      <dgm:spPr/>
      <dgm:t>
        <a:bodyPr/>
        <a:lstStyle/>
        <a:p>
          <a:endParaRPr lang="en-IN"/>
        </a:p>
      </dgm:t>
    </dgm:pt>
    <dgm:pt modelId="{083D3583-9A44-4291-AF3E-F9B8CEC386E8}">
      <dgm:prSet/>
      <dgm:spPr/>
      <dgm:t>
        <a:bodyPr/>
        <a:lstStyle/>
        <a:p>
          <a:pPr rtl="0"/>
          <a:r>
            <a:rPr lang="en-IN" smtClean="0"/>
            <a:t>login</a:t>
          </a:r>
          <a:endParaRPr lang="en-IN"/>
        </a:p>
      </dgm:t>
    </dgm:pt>
    <dgm:pt modelId="{03CF9DAF-DAFA-453C-A946-B8EACDC6B5CF}" type="parTrans" cxnId="{8D63B0E2-3140-439C-B5EB-CDC3B651B20B}">
      <dgm:prSet/>
      <dgm:spPr/>
      <dgm:t>
        <a:bodyPr/>
        <a:lstStyle/>
        <a:p>
          <a:endParaRPr lang="en-IN"/>
        </a:p>
      </dgm:t>
    </dgm:pt>
    <dgm:pt modelId="{F7AD34C0-D4B0-40DE-9DF3-736D2404B922}" type="sibTrans" cxnId="{8D63B0E2-3140-439C-B5EB-CDC3B651B20B}">
      <dgm:prSet/>
      <dgm:spPr/>
      <dgm:t>
        <a:bodyPr/>
        <a:lstStyle/>
        <a:p>
          <a:endParaRPr lang="en-IN"/>
        </a:p>
      </dgm:t>
    </dgm:pt>
    <dgm:pt modelId="{601005A5-C6ED-42A4-8616-DE13F2EEF267}">
      <dgm:prSet/>
      <dgm:spPr/>
      <dgm:t>
        <a:bodyPr/>
        <a:lstStyle/>
        <a:p>
          <a:pPr rtl="0"/>
          <a:r>
            <a:rPr lang="en-IN" smtClean="0"/>
            <a:t>admin</a:t>
          </a:r>
          <a:endParaRPr lang="en-IN"/>
        </a:p>
      </dgm:t>
    </dgm:pt>
    <dgm:pt modelId="{B3592979-9970-4C5D-989D-89DA35218B2C}" type="parTrans" cxnId="{273A6DBD-810F-4E5E-AFDA-B427EEB5F18F}">
      <dgm:prSet/>
      <dgm:spPr/>
      <dgm:t>
        <a:bodyPr/>
        <a:lstStyle/>
        <a:p>
          <a:endParaRPr lang="en-IN"/>
        </a:p>
      </dgm:t>
    </dgm:pt>
    <dgm:pt modelId="{91C21CD1-3C4E-47A8-A640-12024C23EB04}" type="sibTrans" cxnId="{273A6DBD-810F-4E5E-AFDA-B427EEB5F18F}">
      <dgm:prSet/>
      <dgm:spPr/>
      <dgm:t>
        <a:bodyPr/>
        <a:lstStyle/>
        <a:p>
          <a:endParaRPr lang="en-IN"/>
        </a:p>
      </dgm:t>
    </dgm:pt>
    <dgm:pt modelId="{D158F64F-C269-4E31-ADAD-DB4F826BD084}">
      <dgm:prSet/>
      <dgm:spPr/>
      <dgm:t>
        <a:bodyPr/>
        <a:lstStyle/>
        <a:p>
          <a:pPr rtl="0"/>
          <a:r>
            <a:rPr lang="en-IN" smtClean="0"/>
            <a:t>registration details</a:t>
          </a:r>
          <a:endParaRPr lang="en-IN"/>
        </a:p>
      </dgm:t>
    </dgm:pt>
    <dgm:pt modelId="{E09A0995-F7D0-434D-A90E-CA255BEE9989}" type="parTrans" cxnId="{5A5FFFDC-1EEA-4816-8407-74461926CE58}">
      <dgm:prSet/>
      <dgm:spPr/>
      <dgm:t>
        <a:bodyPr/>
        <a:lstStyle/>
        <a:p>
          <a:endParaRPr lang="en-IN"/>
        </a:p>
      </dgm:t>
    </dgm:pt>
    <dgm:pt modelId="{8F51A208-9DC8-41BD-8870-B42F665FEB02}" type="sibTrans" cxnId="{5A5FFFDC-1EEA-4816-8407-74461926CE58}">
      <dgm:prSet/>
      <dgm:spPr/>
      <dgm:t>
        <a:bodyPr/>
        <a:lstStyle/>
        <a:p>
          <a:endParaRPr lang="en-IN"/>
        </a:p>
      </dgm:t>
    </dgm:pt>
    <dgm:pt modelId="{D85BA10C-8C6A-4F73-8970-ADF0660B4739}">
      <dgm:prSet/>
      <dgm:spPr/>
      <dgm:t>
        <a:bodyPr/>
        <a:lstStyle/>
        <a:p>
          <a:pPr rtl="0"/>
          <a:r>
            <a:rPr lang="en-IN" smtClean="0"/>
            <a:t>staff</a:t>
          </a:r>
          <a:endParaRPr lang="en-IN"/>
        </a:p>
      </dgm:t>
    </dgm:pt>
    <dgm:pt modelId="{B9D94621-0CC2-4711-9699-266216FB81C7}" type="parTrans" cxnId="{53528120-96EF-4BB3-98FF-1FFD58395F8A}">
      <dgm:prSet/>
      <dgm:spPr/>
      <dgm:t>
        <a:bodyPr/>
        <a:lstStyle/>
        <a:p>
          <a:endParaRPr lang="en-IN"/>
        </a:p>
      </dgm:t>
    </dgm:pt>
    <dgm:pt modelId="{90A9C244-1906-45E4-86EC-339AF953C100}" type="sibTrans" cxnId="{53528120-96EF-4BB3-98FF-1FFD58395F8A}">
      <dgm:prSet/>
      <dgm:spPr/>
      <dgm:t>
        <a:bodyPr/>
        <a:lstStyle/>
        <a:p>
          <a:endParaRPr lang="en-IN"/>
        </a:p>
      </dgm:t>
    </dgm:pt>
    <dgm:pt modelId="{476FCC89-8D28-4A10-96B0-1CB8009A3D77}">
      <dgm:prSet/>
      <dgm:spPr/>
      <dgm:t>
        <a:bodyPr/>
        <a:lstStyle/>
        <a:p>
          <a:pPr rtl="0"/>
          <a:r>
            <a:rPr lang="en-IN" smtClean="0"/>
            <a:t>Student Details</a:t>
          </a:r>
          <a:endParaRPr lang="en-IN"/>
        </a:p>
      </dgm:t>
    </dgm:pt>
    <dgm:pt modelId="{F75346E3-9AF3-42B7-BCE8-63D90A94A354}" type="parTrans" cxnId="{973E113E-B4FA-490F-B6E0-60D99CFC5990}">
      <dgm:prSet/>
      <dgm:spPr/>
      <dgm:t>
        <a:bodyPr/>
        <a:lstStyle/>
        <a:p>
          <a:endParaRPr lang="en-IN"/>
        </a:p>
      </dgm:t>
    </dgm:pt>
    <dgm:pt modelId="{F31A222D-B177-45CE-BFC0-8C17E0CF5B79}" type="sibTrans" cxnId="{973E113E-B4FA-490F-B6E0-60D99CFC5990}">
      <dgm:prSet/>
      <dgm:spPr/>
      <dgm:t>
        <a:bodyPr/>
        <a:lstStyle/>
        <a:p>
          <a:endParaRPr lang="en-IN"/>
        </a:p>
      </dgm:t>
    </dgm:pt>
    <dgm:pt modelId="{31C29386-2AA9-453A-8A36-D6292DBFFDD1}">
      <dgm:prSet/>
      <dgm:spPr/>
      <dgm:t>
        <a:bodyPr/>
        <a:lstStyle/>
        <a:p>
          <a:pPr rtl="0"/>
          <a:r>
            <a:rPr lang="en-IN" smtClean="0"/>
            <a:t>registration</a:t>
          </a:r>
          <a:endParaRPr lang="en-IN"/>
        </a:p>
      </dgm:t>
    </dgm:pt>
    <dgm:pt modelId="{8C79B3CC-B78E-460C-8ACE-EE0A1EBB77A5}" type="parTrans" cxnId="{4FE0B748-C0E9-4F5F-93CB-129A70EA325D}">
      <dgm:prSet/>
      <dgm:spPr/>
      <dgm:t>
        <a:bodyPr/>
        <a:lstStyle/>
        <a:p>
          <a:endParaRPr lang="en-IN"/>
        </a:p>
      </dgm:t>
    </dgm:pt>
    <dgm:pt modelId="{3EBF903D-5FE7-421C-BA1F-C7987DBA0C9F}" type="sibTrans" cxnId="{4FE0B748-C0E9-4F5F-93CB-129A70EA325D}">
      <dgm:prSet/>
      <dgm:spPr/>
      <dgm:t>
        <a:bodyPr/>
        <a:lstStyle/>
        <a:p>
          <a:endParaRPr lang="en-IN"/>
        </a:p>
      </dgm:t>
    </dgm:pt>
    <dgm:pt modelId="{687FED2E-1CBE-4E87-AA47-C8F1119D89D7}">
      <dgm:prSet/>
      <dgm:spPr/>
      <dgm:t>
        <a:bodyPr/>
        <a:lstStyle/>
        <a:p>
          <a:pPr rtl="0"/>
          <a:r>
            <a:rPr lang="en-IN" smtClean="0"/>
            <a:t>staff</a:t>
          </a:r>
          <a:endParaRPr lang="en-IN"/>
        </a:p>
      </dgm:t>
    </dgm:pt>
    <dgm:pt modelId="{5EC736EF-0139-4918-95A1-8D9FECE1BED2}" type="parTrans" cxnId="{96EE9DBC-7D28-4BC7-A248-93C91B05FDDC}">
      <dgm:prSet/>
      <dgm:spPr/>
      <dgm:t>
        <a:bodyPr/>
        <a:lstStyle/>
        <a:p>
          <a:endParaRPr lang="en-IN"/>
        </a:p>
      </dgm:t>
    </dgm:pt>
    <dgm:pt modelId="{DF9768DA-8DB8-4B75-A3F1-CFA14834784A}" type="sibTrans" cxnId="{96EE9DBC-7D28-4BC7-A248-93C91B05FDDC}">
      <dgm:prSet/>
      <dgm:spPr/>
      <dgm:t>
        <a:bodyPr/>
        <a:lstStyle/>
        <a:p>
          <a:endParaRPr lang="en-IN"/>
        </a:p>
      </dgm:t>
    </dgm:pt>
    <dgm:pt modelId="{8288715D-5977-4A65-96A7-1E63E06189C3}">
      <dgm:prSet/>
      <dgm:spPr/>
      <dgm:t>
        <a:bodyPr/>
        <a:lstStyle/>
        <a:p>
          <a:pPr rtl="0"/>
          <a:r>
            <a:rPr lang="en-IN" smtClean="0"/>
            <a:t>about us </a:t>
          </a:r>
          <a:endParaRPr lang="en-IN"/>
        </a:p>
      </dgm:t>
    </dgm:pt>
    <dgm:pt modelId="{DD0000FD-9539-4F77-A142-97F30CC08384}" type="parTrans" cxnId="{EB670622-B7EA-4C36-B50B-CE808E02F102}">
      <dgm:prSet/>
      <dgm:spPr/>
      <dgm:t>
        <a:bodyPr/>
        <a:lstStyle/>
        <a:p>
          <a:endParaRPr lang="en-IN"/>
        </a:p>
      </dgm:t>
    </dgm:pt>
    <dgm:pt modelId="{01E9317A-5F0B-4BC8-9F32-F9A69464BBB8}" type="sibTrans" cxnId="{EB670622-B7EA-4C36-B50B-CE808E02F102}">
      <dgm:prSet/>
      <dgm:spPr/>
      <dgm:t>
        <a:bodyPr/>
        <a:lstStyle/>
        <a:p>
          <a:endParaRPr lang="en-IN"/>
        </a:p>
      </dgm:t>
    </dgm:pt>
    <dgm:pt modelId="{B47479BF-6615-4968-B01F-A946DC4FB81D}">
      <dgm:prSet/>
      <dgm:spPr/>
      <dgm:t>
        <a:bodyPr/>
        <a:lstStyle/>
        <a:p>
          <a:pPr rtl="0"/>
          <a:r>
            <a:rPr lang="en-IN" smtClean="0"/>
            <a:t>facilities</a:t>
          </a:r>
          <a:endParaRPr lang="en-IN"/>
        </a:p>
      </dgm:t>
    </dgm:pt>
    <dgm:pt modelId="{8FB7D147-12F1-42F2-BD85-45C32C9352FD}" type="parTrans" cxnId="{CDE31A46-CAE4-4C60-9088-55AE2CC60905}">
      <dgm:prSet/>
      <dgm:spPr/>
      <dgm:t>
        <a:bodyPr/>
        <a:lstStyle/>
        <a:p>
          <a:endParaRPr lang="en-IN"/>
        </a:p>
      </dgm:t>
    </dgm:pt>
    <dgm:pt modelId="{36AA7CC4-C9E8-4270-84D8-E3B2B77A85B2}" type="sibTrans" cxnId="{CDE31A46-CAE4-4C60-9088-55AE2CC60905}">
      <dgm:prSet/>
      <dgm:spPr/>
      <dgm:t>
        <a:bodyPr/>
        <a:lstStyle/>
        <a:p>
          <a:endParaRPr lang="en-IN"/>
        </a:p>
      </dgm:t>
    </dgm:pt>
    <dgm:pt modelId="{CBFBC63F-58B2-4C1C-B8C5-988BBF95B354}">
      <dgm:prSet/>
      <dgm:spPr/>
      <dgm:t>
        <a:bodyPr/>
        <a:lstStyle/>
        <a:p>
          <a:pPr rtl="0"/>
          <a:r>
            <a:rPr lang="en-IN" smtClean="0"/>
            <a:t>contact us</a:t>
          </a:r>
          <a:endParaRPr lang="en-IN"/>
        </a:p>
      </dgm:t>
    </dgm:pt>
    <dgm:pt modelId="{E6E5962E-06BB-44C4-8CA1-B8D3F6CC92F8}" type="parTrans" cxnId="{EA31E0C2-B81E-455C-8E51-9E9BF76AEFF2}">
      <dgm:prSet/>
      <dgm:spPr/>
      <dgm:t>
        <a:bodyPr/>
        <a:lstStyle/>
        <a:p>
          <a:endParaRPr lang="en-IN"/>
        </a:p>
      </dgm:t>
    </dgm:pt>
    <dgm:pt modelId="{F0CF219B-865B-48E1-84C7-D01FF61933F8}" type="sibTrans" cxnId="{EA31E0C2-B81E-455C-8E51-9E9BF76AEFF2}">
      <dgm:prSet/>
      <dgm:spPr/>
      <dgm:t>
        <a:bodyPr/>
        <a:lstStyle/>
        <a:p>
          <a:endParaRPr lang="en-IN"/>
        </a:p>
      </dgm:t>
    </dgm:pt>
    <dgm:pt modelId="{4D1B158B-9FFF-4D08-9D57-26B0D906F783}" type="pres">
      <dgm:prSet presAssocID="{90EB4102-37E3-4405-AFEC-0566E2E424D8}" presName="hierChild1" presStyleCnt="0">
        <dgm:presLayoutVars>
          <dgm:orgChart val="1"/>
          <dgm:chPref val="1"/>
          <dgm:dir/>
          <dgm:animOne val="branch"/>
          <dgm:animLvl val="lvl"/>
          <dgm:resizeHandles/>
        </dgm:presLayoutVars>
      </dgm:prSet>
      <dgm:spPr/>
      <dgm:t>
        <a:bodyPr/>
        <a:lstStyle/>
        <a:p>
          <a:endParaRPr lang="en-IN"/>
        </a:p>
      </dgm:t>
    </dgm:pt>
    <dgm:pt modelId="{5BC4822A-0E89-47AB-9E1D-6B81A37D7591}" type="pres">
      <dgm:prSet presAssocID="{4D0241EB-B413-4BC3-8215-362C6309C64F}" presName="hierRoot1" presStyleCnt="0">
        <dgm:presLayoutVars>
          <dgm:hierBranch val="init"/>
        </dgm:presLayoutVars>
      </dgm:prSet>
      <dgm:spPr/>
    </dgm:pt>
    <dgm:pt modelId="{35177313-5334-41E8-A07C-1148306C7A97}" type="pres">
      <dgm:prSet presAssocID="{4D0241EB-B413-4BC3-8215-362C6309C64F}" presName="rootComposite1" presStyleCnt="0"/>
      <dgm:spPr/>
    </dgm:pt>
    <dgm:pt modelId="{1CDA5CE8-0F55-4831-B7DA-131AA629F3A8}" type="pres">
      <dgm:prSet presAssocID="{4D0241EB-B413-4BC3-8215-362C6309C64F}" presName="rootText1" presStyleLbl="node0" presStyleIdx="0" presStyleCnt="1">
        <dgm:presLayoutVars>
          <dgm:chPref val="3"/>
        </dgm:presLayoutVars>
      </dgm:prSet>
      <dgm:spPr/>
      <dgm:t>
        <a:bodyPr/>
        <a:lstStyle/>
        <a:p>
          <a:endParaRPr lang="en-IN"/>
        </a:p>
      </dgm:t>
    </dgm:pt>
    <dgm:pt modelId="{EEB4932D-B07E-4F6C-BFD8-0D5BDF342EAE}" type="pres">
      <dgm:prSet presAssocID="{4D0241EB-B413-4BC3-8215-362C6309C64F}" presName="rootConnector1" presStyleLbl="node1" presStyleIdx="0" presStyleCnt="0"/>
      <dgm:spPr/>
      <dgm:t>
        <a:bodyPr/>
        <a:lstStyle/>
        <a:p>
          <a:endParaRPr lang="en-IN"/>
        </a:p>
      </dgm:t>
    </dgm:pt>
    <dgm:pt modelId="{22DB5B87-EBB4-455E-8BF2-DEF7AE3A8425}" type="pres">
      <dgm:prSet presAssocID="{4D0241EB-B413-4BC3-8215-362C6309C64F}" presName="hierChild2" presStyleCnt="0"/>
      <dgm:spPr/>
    </dgm:pt>
    <dgm:pt modelId="{9323BCA0-F4D4-4B03-B01C-53F7533AE6D3}" type="pres">
      <dgm:prSet presAssocID="{03CF9DAF-DAFA-453C-A946-B8EACDC6B5CF}" presName="Name37" presStyleLbl="parChTrans1D2" presStyleIdx="0" presStyleCnt="4"/>
      <dgm:spPr/>
      <dgm:t>
        <a:bodyPr/>
        <a:lstStyle/>
        <a:p>
          <a:endParaRPr lang="en-IN"/>
        </a:p>
      </dgm:t>
    </dgm:pt>
    <dgm:pt modelId="{AA0B7233-30EB-42B6-BFCE-72C8E58350E1}" type="pres">
      <dgm:prSet presAssocID="{083D3583-9A44-4291-AF3E-F9B8CEC386E8}" presName="hierRoot2" presStyleCnt="0">
        <dgm:presLayoutVars>
          <dgm:hierBranch val="init"/>
        </dgm:presLayoutVars>
      </dgm:prSet>
      <dgm:spPr/>
    </dgm:pt>
    <dgm:pt modelId="{7F207154-6D93-42C4-8A02-AB17CBD815EB}" type="pres">
      <dgm:prSet presAssocID="{083D3583-9A44-4291-AF3E-F9B8CEC386E8}" presName="rootComposite" presStyleCnt="0"/>
      <dgm:spPr/>
    </dgm:pt>
    <dgm:pt modelId="{4753DEBF-7C63-415F-B9D2-B8A4D4E1C0B5}" type="pres">
      <dgm:prSet presAssocID="{083D3583-9A44-4291-AF3E-F9B8CEC386E8}" presName="rootText" presStyleLbl="node2" presStyleIdx="0" presStyleCnt="4">
        <dgm:presLayoutVars>
          <dgm:chPref val="3"/>
        </dgm:presLayoutVars>
      </dgm:prSet>
      <dgm:spPr/>
      <dgm:t>
        <a:bodyPr/>
        <a:lstStyle/>
        <a:p>
          <a:endParaRPr lang="en-IN"/>
        </a:p>
      </dgm:t>
    </dgm:pt>
    <dgm:pt modelId="{962D2EE6-B7BF-4D70-8193-1973ED3EA0E4}" type="pres">
      <dgm:prSet presAssocID="{083D3583-9A44-4291-AF3E-F9B8CEC386E8}" presName="rootConnector" presStyleLbl="node2" presStyleIdx="0" presStyleCnt="4"/>
      <dgm:spPr/>
      <dgm:t>
        <a:bodyPr/>
        <a:lstStyle/>
        <a:p>
          <a:endParaRPr lang="en-IN"/>
        </a:p>
      </dgm:t>
    </dgm:pt>
    <dgm:pt modelId="{2989C342-A69D-45F9-9266-38484B3D59D9}" type="pres">
      <dgm:prSet presAssocID="{083D3583-9A44-4291-AF3E-F9B8CEC386E8}" presName="hierChild4" presStyleCnt="0"/>
      <dgm:spPr/>
    </dgm:pt>
    <dgm:pt modelId="{1BA85C2E-5BC7-416E-9252-22A11D33CBFB}" type="pres">
      <dgm:prSet presAssocID="{B3592979-9970-4C5D-989D-89DA35218B2C}" presName="Name37" presStyleLbl="parChTrans1D3" presStyleIdx="0" presStyleCnt="4"/>
      <dgm:spPr/>
      <dgm:t>
        <a:bodyPr/>
        <a:lstStyle/>
        <a:p>
          <a:endParaRPr lang="en-IN"/>
        </a:p>
      </dgm:t>
    </dgm:pt>
    <dgm:pt modelId="{E3D8F5A6-4D25-4107-950A-A57E1DAD9F80}" type="pres">
      <dgm:prSet presAssocID="{601005A5-C6ED-42A4-8616-DE13F2EEF267}" presName="hierRoot2" presStyleCnt="0">
        <dgm:presLayoutVars>
          <dgm:hierBranch val="init"/>
        </dgm:presLayoutVars>
      </dgm:prSet>
      <dgm:spPr/>
    </dgm:pt>
    <dgm:pt modelId="{8FC971DB-DDFD-4163-9A56-E04615C85AAE}" type="pres">
      <dgm:prSet presAssocID="{601005A5-C6ED-42A4-8616-DE13F2EEF267}" presName="rootComposite" presStyleCnt="0"/>
      <dgm:spPr/>
    </dgm:pt>
    <dgm:pt modelId="{C7151638-3C0A-49C9-B253-16A9A548BDD1}" type="pres">
      <dgm:prSet presAssocID="{601005A5-C6ED-42A4-8616-DE13F2EEF267}" presName="rootText" presStyleLbl="node3" presStyleIdx="0" presStyleCnt="4">
        <dgm:presLayoutVars>
          <dgm:chPref val="3"/>
        </dgm:presLayoutVars>
      </dgm:prSet>
      <dgm:spPr/>
      <dgm:t>
        <a:bodyPr/>
        <a:lstStyle/>
        <a:p>
          <a:endParaRPr lang="en-IN"/>
        </a:p>
      </dgm:t>
    </dgm:pt>
    <dgm:pt modelId="{95030D4E-54B9-414F-B3E1-96429120B35D}" type="pres">
      <dgm:prSet presAssocID="{601005A5-C6ED-42A4-8616-DE13F2EEF267}" presName="rootConnector" presStyleLbl="node3" presStyleIdx="0" presStyleCnt="4"/>
      <dgm:spPr/>
      <dgm:t>
        <a:bodyPr/>
        <a:lstStyle/>
        <a:p>
          <a:endParaRPr lang="en-IN"/>
        </a:p>
      </dgm:t>
    </dgm:pt>
    <dgm:pt modelId="{777FB7E9-88F3-4140-B6B8-606786B450F4}" type="pres">
      <dgm:prSet presAssocID="{601005A5-C6ED-42A4-8616-DE13F2EEF267}" presName="hierChild4" presStyleCnt="0"/>
      <dgm:spPr/>
    </dgm:pt>
    <dgm:pt modelId="{37F7DAB4-A630-4FB1-A449-470C929B1B1B}" type="pres">
      <dgm:prSet presAssocID="{E09A0995-F7D0-434D-A90E-CA255BEE9989}" presName="Name37" presStyleLbl="parChTrans1D4" presStyleIdx="0" presStyleCnt="2"/>
      <dgm:spPr/>
      <dgm:t>
        <a:bodyPr/>
        <a:lstStyle/>
        <a:p>
          <a:endParaRPr lang="en-IN"/>
        </a:p>
      </dgm:t>
    </dgm:pt>
    <dgm:pt modelId="{41913FE6-209C-4C68-A1F6-43081042BA3C}" type="pres">
      <dgm:prSet presAssocID="{D158F64F-C269-4E31-ADAD-DB4F826BD084}" presName="hierRoot2" presStyleCnt="0">
        <dgm:presLayoutVars>
          <dgm:hierBranch val="init"/>
        </dgm:presLayoutVars>
      </dgm:prSet>
      <dgm:spPr/>
    </dgm:pt>
    <dgm:pt modelId="{ECA9534B-B91E-47BF-A8E4-A7DDC2C96336}" type="pres">
      <dgm:prSet presAssocID="{D158F64F-C269-4E31-ADAD-DB4F826BD084}" presName="rootComposite" presStyleCnt="0"/>
      <dgm:spPr/>
    </dgm:pt>
    <dgm:pt modelId="{71F2FB03-01BA-4CF9-878F-A7C449C9F09B}" type="pres">
      <dgm:prSet presAssocID="{D158F64F-C269-4E31-ADAD-DB4F826BD084}" presName="rootText" presStyleLbl="node4" presStyleIdx="0" presStyleCnt="2">
        <dgm:presLayoutVars>
          <dgm:chPref val="3"/>
        </dgm:presLayoutVars>
      </dgm:prSet>
      <dgm:spPr/>
      <dgm:t>
        <a:bodyPr/>
        <a:lstStyle/>
        <a:p>
          <a:endParaRPr lang="en-IN"/>
        </a:p>
      </dgm:t>
    </dgm:pt>
    <dgm:pt modelId="{4DE8E8E7-5135-45C5-860A-FFB11C077A69}" type="pres">
      <dgm:prSet presAssocID="{D158F64F-C269-4E31-ADAD-DB4F826BD084}" presName="rootConnector" presStyleLbl="node4" presStyleIdx="0" presStyleCnt="2"/>
      <dgm:spPr/>
      <dgm:t>
        <a:bodyPr/>
        <a:lstStyle/>
        <a:p>
          <a:endParaRPr lang="en-IN"/>
        </a:p>
      </dgm:t>
    </dgm:pt>
    <dgm:pt modelId="{82494B4F-FB3E-47EA-92A9-722F6C9B7202}" type="pres">
      <dgm:prSet presAssocID="{D158F64F-C269-4E31-ADAD-DB4F826BD084}" presName="hierChild4" presStyleCnt="0"/>
      <dgm:spPr/>
    </dgm:pt>
    <dgm:pt modelId="{9DF2D129-5114-49BA-AB50-0ED2C9210EC5}" type="pres">
      <dgm:prSet presAssocID="{D158F64F-C269-4E31-ADAD-DB4F826BD084}" presName="hierChild5" presStyleCnt="0"/>
      <dgm:spPr/>
    </dgm:pt>
    <dgm:pt modelId="{3BF6675D-135B-43A5-B184-CB52C015CF59}" type="pres">
      <dgm:prSet presAssocID="{601005A5-C6ED-42A4-8616-DE13F2EEF267}" presName="hierChild5" presStyleCnt="0"/>
      <dgm:spPr/>
    </dgm:pt>
    <dgm:pt modelId="{26D2454B-9BF6-492E-A32C-90B4E1CAC57D}" type="pres">
      <dgm:prSet presAssocID="{B9D94621-0CC2-4711-9699-266216FB81C7}" presName="Name37" presStyleLbl="parChTrans1D3" presStyleIdx="1" presStyleCnt="4"/>
      <dgm:spPr/>
      <dgm:t>
        <a:bodyPr/>
        <a:lstStyle/>
        <a:p>
          <a:endParaRPr lang="en-IN"/>
        </a:p>
      </dgm:t>
    </dgm:pt>
    <dgm:pt modelId="{BD28FFF2-1FCE-4045-94E7-FD24DCC11F3D}" type="pres">
      <dgm:prSet presAssocID="{D85BA10C-8C6A-4F73-8970-ADF0660B4739}" presName="hierRoot2" presStyleCnt="0">
        <dgm:presLayoutVars>
          <dgm:hierBranch val="init"/>
        </dgm:presLayoutVars>
      </dgm:prSet>
      <dgm:spPr/>
    </dgm:pt>
    <dgm:pt modelId="{966FB350-3376-4595-8CD0-C4BD7692CFB7}" type="pres">
      <dgm:prSet presAssocID="{D85BA10C-8C6A-4F73-8970-ADF0660B4739}" presName="rootComposite" presStyleCnt="0"/>
      <dgm:spPr/>
    </dgm:pt>
    <dgm:pt modelId="{FEC91B57-F915-4267-BF44-0AF5248ABCA2}" type="pres">
      <dgm:prSet presAssocID="{D85BA10C-8C6A-4F73-8970-ADF0660B4739}" presName="rootText" presStyleLbl="node3" presStyleIdx="1" presStyleCnt="4">
        <dgm:presLayoutVars>
          <dgm:chPref val="3"/>
        </dgm:presLayoutVars>
      </dgm:prSet>
      <dgm:spPr/>
      <dgm:t>
        <a:bodyPr/>
        <a:lstStyle/>
        <a:p>
          <a:endParaRPr lang="en-IN"/>
        </a:p>
      </dgm:t>
    </dgm:pt>
    <dgm:pt modelId="{1927F95A-71E7-46F3-81D1-30E9A0453674}" type="pres">
      <dgm:prSet presAssocID="{D85BA10C-8C6A-4F73-8970-ADF0660B4739}" presName="rootConnector" presStyleLbl="node3" presStyleIdx="1" presStyleCnt="4"/>
      <dgm:spPr/>
      <dgm:t>
        <a:bodyPr/>
        <a:lstStyle/>
        <a:p>
          <a:endParaRPr lang="en-IN"/>
        </a:p>
      </dgm:t>
    </dgm:pt>
    <dgm:pt modelId="{C4478C8D-649A-40EA-9BA0-BAE648219558}" type="pres">
      <dgm:prSet presAssocID="{D85BA10C-8C6A-4F73-8970-ADF0660B4739}" presName="hierChild4" presStyleCnt="0"/>
      <dgm:spPr/>
    </dgm:pt>
    <dgm:pt modelId="{082BD3BC-7677-4EA8-B969-97743272344F}" type="pres">
      <dgm:prSet presAssocID="{F75346E3-9AF3-42B7-BCE8-63D90A94A354}" presName="Name37" presStyleLbl="parChTrans1D4" presStyleIdx="1" presStyleCnt="2"/>
      <dgm:spPr/>
      <dgm:t>
        <a:bodyPr/>
        <a:lstStyle/>
        <a:p>
          <a:endParaRPr lang="en-IN"/>
        </a:p>
      </dgm:t>
    </dgm:pt>
    <dgm:pt modelId="{9DC4B59F-4378-4EEB-9085-3E6480391723}" type="pres">
      <dgm:prSet presAssocID="{476FCC89-8D28-4A10-96B0-1CB8009A3D77}" presName="hierRoot2" presStyleCnt="0">
        <dgm:presLayoutVars>
          <dgm:hierBranch val="init"/>
        </dgm:presLayoutVars>
      </dgm:prSet>
      <dgm:spPr/>
    </dgm:pt>
    <dgm:pt modelId="{2E6FDE74-8E50-4FAF-8840-9CE1D201B88E}" type="pres">
      <dgm:prSet presAssocID="{476FCC89-8D28-4A10-96B0-1CB8009A3D77}" presName="rootComposite" presStyleCnt="0"/>
      <dgm:spPr/>
    </dgm:pt>
    <dgm:pt modelId="{C6CD8E7A-C2B7-46A2-B25C-1D961F9D1900}" type="pres">
      <dgm:prSet presAssocID="{476FCC89-8D28-4A10-96B0-1CB8009A3D77}" presName="rootText" presStyleLbl="node4" presStyleIdx="1" presStyleCnt="2">
        <dgm:presLayoutVars>
          <dgm:chPref val="3"/>
        </dgm:presLayoutVars>
      </dgm:prSet>
      <dgm:spPr/>
      <dgm:t>
        <a:bodyPr/>
        <a:lstStyle/>
        <a:p>
          <a:endParaRPr lang="en-IN"/>
        </a:p>
      </dgm:t>
    </dgm:pt>
    <dgm:pt modelId="{E91C7F74-993B-4BF6-94F1-6A64FF906E2B}" type="pres">
      <dgm:prSet presAssocID="{476FCC89-8D28-4A10-96B0-1CB8009A3D77}" presName="rootConnector" presStyleLbl="node4" presStyleIdx="1" presStyleCnt="2"/>
      <dgm:spPr/>
      <dgm:t>
        <a:bodyPr/>
        <a:lstStyle/>
        <a:p>
          <a:endParaRPr lang="en-IN"/>
        </a:p>
      </dgm:t>
    </dgm:pt>
    <dgm:pt modelId="{95ECBB85-588D-4D0E-B392-C88253ABABE3}" type="pres">
      <dgm:prSet presAssocID="{476FCC89-8D28-4A10-96B0-1CB8009A3D77}" presName="hierChild4" presStyleCnt="0"/>
      <dgm:spPr/>
    </dgm:pt>
    <dgm:pt modelId="{D7598023-B10D-4BB2-9277-368FCA5FA0EE}" type="pres">
      <dgm:prSet presAssocID="{476FCC89-8D28-4A10-96B0-1CB8009A3D77}" presName="hierChild5" presStyleCnt="0"/>
      <dgm:spPr/>
    </dgm:pt>
    <dgm:pt modelId="{CD7AC83A-91AE-4DF5-800F-DDA2B746C0D8}" type="pres">
      <dgm:prSet presAssocID="{D85BA10C-8C6A-4F73-8970-ADF0660B4739}" presName="hierChild5" presStyleCnt="0"/>
      <dgm:spPr/>
    </dgm:pt>
    <dgm:pt modelId="{EE2FEE58-7FE9-4EF8-BB1E-91EC77488A6C}" type="pres">
      <dgm:prSet presAssocID="{083D3583-9A44-4291-AF3E-F9B8CEC386E8}" presName="hierChild5" presStyleCnt="0"/>
      <dgm:spPr/>
    </dgm:pt>
    <dgm:pt modelId="{2F1766F9-065A-4A32-9CAB-1A4BF5EE04C1}" type="pres">
      <dgm:prSet presAssocID="{8C79B3CC-B78E-460C-8ACE-EE0A1EBB77A5}" presName="Name37" presStyleLbl="parChTrans1D2" presStyleIdx="1" presStyleCnt="4"/>
      <dgm:spPr/>
      <dgm:t>
        <a:bodyPr/>
        <a:lstStyle/>
        <a:p>
          <a:endParaRPr lang="en-IN"/>
        </a:p>
      </dgm:t>
    </dgm:pt>
    <dgm:pt modelId="{13429E40-7A0B-4130-ACFB-7649BB2BE958}" type="pres">
      <dgm:prSet presAssocID="{31C29386-2AA9-453A-8A36-D6292DBFFDD1}" presName="hierRoot2" presStyleCnt="0">
        <dgm:presLayoutVars>
          <dgm:hierBranch val="init"/>
        </dgm:presLayoutVars>
      </dgm:prSet>
      <dgm:spPr/>
    </dgm:pt>
    <dgm:pt modelId="{F53A59A3-1304-42FA-B325-2C273029CB28}" type="pres">
      <dgm:prSet presAssocID="{31C29386-2AA9-453A-8A36-D6292DBFFDD1}" presName="rootComposite" presStyleCnt="0"/>
      <dgm:spPr/>
    </dgm:pt>
    <dgm:pt modelId="{FBE3A6B5-7768-4743-9475-CC59D47B16A0}" type="pres">
      <dgm:prSet presAssocID="{31C29386-2AA9-453A-8A36-D6292DBFFDD1}" presName="rootText" presStyleLbl="node2" presStyleIdx="1" presStyleCnt="4">
        <dgm:presLayoutVars>
          <dgm:chPref val="3"/>
        </dgm:presLayoutVars>
      </dgm:prSet>
      <dgm:spPr/>
      <dgm:t>
        <a:bodyPr/>
        <a:lstStyle/>
        <a:p>
          <a:endParaRPr lang="en-IN"/>
        </a:p>
      </dgm:t>
    </dgm:pt>
    <dgm:pt modelId="{E484D00B-D151-4AF6-9A48-C356798D7AC8}" type="pres">
      <dgm:prSet presAssocID="{31C29386-2AA9-453A-8A36-D6292DBFFDD1}" presName="rootConnector" presStyleLbl="node2" presStyleIdx="1" presStyleCnt="4"/>
      <dgm:spPr/>
      <dgm:t>
        <a:bodyPr/>
        <a:lstStyle/>
        <a:p>
          <a:endParaRPr lang="en-IN"/>
        </a:p>
      </dgm:t>
    </dgm:pt>
    <dgm:pt modelId="{AB5777F3-CD5A-4C66-8F01-F4BC65165538}" type="pres">
      <dgm:prSet presAssocID="{31C29386-2AA9-453A-8A36-D6292DBFFDD1}" presName="hierChild4" presStyleCnt="0"/>
      <dgm:spPr/>
    </dgm:pt>
    <dgm:pt modelId="{284C98AB-A2AA-43B7-B753-982AAAA4FBFC}" type="pres">
      <dgm:prSet presAssocID="{5EC736EF-0139-4918-95A1-8D9FECE1BED2}" presName="Name37" presStyleLbl="parChTrans1D3" presStyleIdx="2" presStyleCnt="4"/>
      <dgm:spPr/>
      <dgm:t>
        <a:bodyPr/>
        <a:lstStyle/>
        <a:p>
          <a:endParaRPr lang="en-IN"/>
        </a:p>
      </dgm:t>
    </dgm:pt>
    <dgm:pt modelId="{E1BF18D0-787C-4422-B8A3-4379E1E45CF3}" type="pres">
      <dgm:prSet presAssocID="{687FED2E-1CBE-4E87-AA47-C8F1119D89D7}" presName="hierRoot2" presStyleCnt="0">
        <dgm:presLayoutVars>
          <dgm:hierBranch val="init"/>
        </dgm:presLayoutVars>
      </dgm:prSet>
      <dgm:spPr/>
    </dgm:pt>
    <dgm:pt modelId="{FA8AD3BA-2454-4D4F-B600-6C1C11F484E3}" type="pres">
      <dgm:prSet presAssocID="{687FED2E-1CBE-4E87-AA47-C8F1119D89D7}" presName="rootComposite" presStyleCnt="0"/>
      <dgm:spPr/>
    </dgm:pt>
    <dgm:pt modelId="{0171D114-F2CB-4497-A21F-2EE9567F49A6}" type="pres">
      <dgm:prSet presAssocID="{687FED2E-1CBE-4E87-AA47-C8F1119D89D7}" presName="rootText" presStyleLbl="node3" presStyleIdx="2" presStyleCnt="4">
        <dgm:presLayoutVars>
          <dgm:chPref val="3"/>
        </dgm:presLayoutVars>
      </dgm:prSet>
      <dgm:spPr/>
      <dgm:t>
        <a:bodyPr/>
        <a:lstStyle/>
        <a:p>
          <a:endParaRPr lang="en-IN"/>
        </a:p>
      </dgm:t>
    </dgm:pt>
    <dgm:pt modelId="{1002F44D-F00B-4A9B-86E8-27F928BADE13}" type="pres">
      <dgm:prSet presAssocID="{687FED2E-1CBE-4E87-AA47-C8F1119D89D7}" presName="rootConnector" presStyleLbl="node3" presStyleIdx="2" presStyleCnt="4"/>
      <dgm:spPr/>
      <dgm:t>
        <a:bodyPr/>
        <a:lstStyle/>
        <a:p>
          <a:endParaRPr lang="en-IN"/>
        </a:p>
      </dgm:t>
    </dgm:pt>
    <dgm:pt modelId="{0F5D35B4-6821-448E-9C7D-1ACBAE509D54}" type="pres">
      <dgm:prSet presAssocID="{687FED2E-1CBE-4E87-AA47-C8F1119D89D7}" presName="hierChild4" presStyleCnt="0"/>
      <dgm:spPr/>
    </dgm:pt>
    <dgm:pt modelId="{098C22F4-E2DA-44E8-8279-01C85C6498EB}" type="pres">
      <dgm:prSet presAssocID="{687FED2E-1CBE-4E87-AA47-C8F1119D89D7}" presName="hierChild5" presStyleCnt="0"/>
      <dgm:spPr/>
    </dgm:pt>
    <dgm:pt modelId="{ED8B1408-BDCA-4C47-860B-5CC691062DE1}" type="pres">
      <dgm:prSet presAssocID="{31C29386-2AA9-453A-8A36-D6292DBFFDD1}" presName="hierChild5" presStyleCnt="0"/>
      <dgm:spPr/>
    </dgm:pt>
    <dgm:pt modelId="{57C101D3-FE08-42C7-BA46-22934C4CD606}" type="pres">
      <dgm:prSet presAssocID="{DD0000FD-9539-4F77-A142-97F30CC08384}" presName="Name37" presStyleLbl="parChTrans1D2" presStyleIdx="2" presStyleCnt="4"/>
      <dgm:spPr/>
      <dgm:t>
        <a:bodyPr/>
        <a:lstStyle/>
        <a:p>
          <a:endParaRPr lang="en-IN"/>
        </a:p>
      </dgm:t>
    </dgm:pt>
    <dgm:pt modelId="{0118F40E-113E-4709-8F14-0CFEAE695E94}" type="pres">
      <dgm:prSet presAssocID="{8288715D-5977-4A65-96A7-1E63E06189C3}" presName="hierRoot2" presStyleCnt="0">
        <dgm:presLayoutVars>
          <dgm:hierBranch val="init"/>
        </dgm:presLayoutVars>
      </dgm:prSet>
      <dgm:spPr/>
    </dgm:pt>
    <dgm:pt modelId="{0EFA0F23-FC27-41ED-9B5F-E5D21185C185}" type="pres">
      <dgm:prSet presAssocID="{8288715D-5977-4A65-96A7-1E63E06189C3}" presName="rootComposite" presStyleCnt="0"/>
      <dgm:spPr/>
    </dgm:pt>
    <dgm:pt modelId="{280FC4A7-48F4-4105-B7A9-3CAEDAD43F95}" type="pres">
      <dgm:prSet presAssocID="{8288715D-5977-4A65-96A7-1E63E06189C3}" presName="rootText" presStyleLbl="node2" presStyleIdx="2" presStyleCnt="4">
        <dgm:presLayoutVars>
          <dgm:chPref val="3"/>
        </dgm:presLayoutVars>
      </dgm:prSet>
      <dgm:spPr/>
      <dgm:t>
        <a:bodyPr/>
        <a:lstStyle/>
        <a:p>
          <a:endParaRPr lang="en-IN"/>
        </a:p>
      </dgm:t>
    </dgm:pt>
    <dgm:pt modelId="{387DCFD5-413B-4726-91AC-4C714BCB1B26}" type="pres">
      <dgm:prSet presAssocID="{8288715D-5977-4A65-96A7-1E63E06189C3}" presName="rootConnector" presStyleLbl="node2" presStyleIdx="2" presStyleCnt="4"/>
      <dgm:spPr/>
      <dgm:t>
        <a:bodyPr/>
        <a:lstStyle/>
        <a:p>
          <a:endParaRPr lang="en-IN"/>
        </a:p>
      </dgm:t>
    </dgm:pt>
    <dgm:pt modelId="{1D5FC47B-30AB-47D9-9172-9572158CCF38}" type="pres">
      <dgm:prSet presAssocID="{8288715D-5977-4A65-96A7-1E63E06189C3}" presName="hierChild4" presStyleCnt="0"/>
      <dgm:spPr/>
    </dgm:pt>
    <dgm:pt modelId="{9211FC60-0816-42A5-B79C-508614B3D3D5}" type="pres">
      <dgm:prSet presAssocID="{8FB7D147-12F1-42F2-BD85-45C32C9352FD}" presName="Name37" presStyleLbl="parChTrans1D3" presStyleIdx="3" presStyleCnt="4"/>
      <dgm:spPr/>
      <dgm:t>
        <a:bodyPr/>
        <a:lstStyle/>
        <a:p>
          <a:endParaRPr lang="en-IN"/>
        </a:p>
      </dgm:t>
    </dgm:pt>
    <dgm:pt modelId="{8F2025CE-F17C-44D3-8592-79CE1C619F28}" type="pres">
      <dgm:prSet presAssocID="{B47479BF-6615-4968-B01F-A946DC4FB81D}" presName="hierRoot2" presStyleCnt="0">
        <dgm:presLayoutVars>
          <dgm:hierBranch val="init"/>
        </dgm:presLayoutVars>
      </dgm:prSet>
      <dgm:spPr/>
    </dgm:pt>
    <dgm:pt modelId="{B929C93A-A20A-48AD-95D1-FE24482803BA}" type="pres">
      <dgm:prSet presAssocID="{B47479BF-6615-4968-B01F-A946DC4FB81D}" presName="rootComposite" presStyleCnt="0"/>
      <dgm:spPr/>
    </dgm:pt>
    <dgm:pt modelId="{E9BBACC6-1745-4340-83DC-63145C835F23}" type="pres">
      <dgm:prSet presAssocID="{B47479BF-6615-4968-B01F-A946DC4FB81D}" presName="rootText" presStyleLbl="node3" presStyleIdx="3" presStyleCnt="4">
        <dgm:presLayoutVars>
          <dgm:chPref val="3"/>
        </dgm:presLayoutVars>
      </dgm:prSet>
      <dgm:spPr/>
      <dgm:t>
        <a:bodyPr/>
        <a:lstStyle/>
        <a:p>
          <a:endParaRPr lang="en-IN"/>
        </a:p>
      </dgm:t>
    </dgm:pt>
    <dgm:pt modelId="{882DB3C5-08AF-46A2-9F15-8391C5CB03F5}" type="pres">
      <dgm:prSet presAssocID="{B47479BF-6615-4968-B01F-A946DC4FB81D}" presName="rootConnector" presStyleLbl="node3" presStyleIdx="3" presStyleCnt="4"/>
      <dgm:spPr/>
      <dgm:t>
        <a:bodyPr/>
        <a:lstStyle/>
        <a:p>
          <a:endParaRPr lang="en-IN"/>
        </a:p>
      </dgm:t>
    </dgm:pt>
    <dgm:pt modelId="{D5FF4B89-131A-49B4-82EB-D9CCBB6BECA8}" type="pres">
      <dgm:prSet presAssocID="{B47479BF-6615-4968-B01F-A946DC4FB81D}" presName="hierChild4" presStyleCnt="0"/>
      <dgm:spPr/>
    </dgm:pt>
    <dgm:pt modelId="{15EACD6A-B44C-405C-8F68-4BDF7688ED49}" type="pres">
      <dgm:prSet presAssocID="{B47479BF-6615-4968-B01F-A946DC4FB81D}" presName="hierChild5" presStyleCnt="0"/>
      <dgm:spPr/>
    </dgm:pt>
    <dgm:pt modelId="{1F660884-3407-4440-9DDE-5CDE1651DB36}" type="pres">
      <dgm:prSet presAssocID="{8288715D-5977-4A65-96A7-1E63E06189C3}" presName="hierChild5" presStyleCnt="0"/>
      <dgm:spPr/>
    </dgm:pt>
    <dgm:pt modelId="{D21122F5-DC9C-48EB-8CF4-DFB71933DE93}" type="pres">
      <dgm:prSet presAssocID="{E6E5962E-06BB-44C4-8CA1-B8D3F6CC92F8}" presName="Name37" presStyleLbl="parChTrans1D2" presStyleIdx="3" presStyleCnt="4"/>
      <dgm:spPr/>
      <dgm:t>
        <a:bodyPr/>
        <a:lstStyle/>
        <a:p>
          <a:endParaRPr lang="en-IN"/>
        </a:p>
      </dgm:t>
    </dgm:pt>
    <dgm:pt modelId="{1E6F9F0C-925C-424B-95F3-403E3A534058}" type="pres">
      <dgm:prSet presAssocID="{CBFBC63F-58B2-4C1C-B8C5-988BBF95B354}" presName="hierRoot2" presStyleCnt="0">
        <dgm:presLayoutVars>
          <dgm:hierBranch val="init"/>
        </dgm:presLayoutVars>
      </dgm:prSet>
      <dgm:spPr/>
    </dgm:pt>
    <dgm:pt modelId="{811B281D-5763-4BCE-8319-F0C55728DAFE}" type="pres">
      <dgm:prSet presAssocID="{CBFBC63F-58B2-4C1C-B8C5-988BBF95B354}" presName="rootComposite" presStyleCnt="0"/>
      <dgm:spPr/>
    </dgm:pt>
    <dgm:pt modelId="{562F6674-1ACC-4202-AF4F-B3E52B01666D}" type="pres">
      <dgm:prSet presAssocID="{CBFBC63F-58B2-4C1C-B8C5-988BBF95B354}" presName="rootText" presStyleLbl="node2" presStyleIdx="3" presStyleCnt="4">
        <dgm:presLayoutVars>
          <dgm:chPref val="3"/>
        </dgm:presLayoutVars>
      </dgm:prSet>
      <dgm:spPr/>
      <dgm:t>
        <a:bodyPr/>
        <a:lstStyle/>
        <a:p>
          <a:endParaRPr lang="en-IN"/>
        </a:p>
      </dgm:t>
    </dgm:pt>
    <dgm:pt modelId="{D8A67877-2FAD-43D5-8261-039EFFEC8E1E}" type="pres">
      <dgm:prSet presAssocID="{CBFBC63F-58B2-4C1C-B8C5-988BBF95B354}" presName="rootConnector" presStyleLbl="node2" presStyleIdx="3" presStyleCnt="4"/>
      <dgm:spPr/>
      <dgm:t>
        <a:bodyPr/>
        <a:lstStyle/>
        <a:p>
          <a:endParaRPr lang="en-IN"/>
        </a:p>
      </dgm:t>
    </dgm:pt>
    <dgm:pt modelId="{FD4F412B-5C95-440E-94F7-F0515E8D623E}" type="pres">
      <dgm:prSet presAssocID="{CBFBC63F-58B2-4C1C-B8C5-988BBF95B354}" presName="hierChild4" presStyleCnt="0"/>
      <dgm:spPr/>
    </dgm:pt>
    <dgm:pt modelId="{A4B7D4DF-1589-455C-9208-0690863CBA4E}" type="pres">
      <dgm:prSet presAssocID="{CBFBC63F-58B2-4C1C-B8C5-988BBF95B354}" presName="hierChild5" presStyleCnt="0"/>
      <dgm:spPr/>
    </dgm:pt>
    <dgm:pt modelId="{D5A979CE-70AB-4238-9E8B-26C900FD7F10}" type="pres">
      <dgm:prSet presAssocID="{4D0241EB-B413-4BC3-8215-362C6309C64F}" presName="hierChild3" presStyleCnt="0"/>
      <dgm:spPr/>
    </dgm:pt>
  </dgm:ptLst>
  <dgm:cxnLst>
    <dgm:cxn modelId="{7B0D66CD-93B8-4018-8C82-CBB47F51A603}" type="presOf" srcId="{4D0241EB-B413-4BC3-8215-362C6309C64F}" destId="{EEB4932D-B07E-4F6C-BFD8-0D5BDF342EAE}" srcOrd="1" destOrd="0" presId="urn:microsoft.com/office/officeart/2005/8/layout/orgChart1"/>
    <dgm:cxn modelId="{49198E01-0D67-4F40-AE6B-10845CA89650}" type="presOf" srcId="{E09A0995-F7D0-434D-A90E-CA255BEE9989}" destId="{37F7DAB4-A630-4FB1-A449-470C929B1B1B}" srcOrd="0" destOrd="0" presId="urn:microsoft.com/office/officeart/2005/8/layout/orgChart1"/>
    <dgm:cxn modelId="{6272E2A3-8AEB-40EF-809D-32B8213A6D6D}" type="presOf" srcId="{DD0000FD-9539-4F77-A142-97F30CC08384}" destId="{57C101D3-FE08-42C7-BA46-22934C4CD606}" srcOrd="0" destOrd="0" presId="urn:microsoft.com/office/officeart/2005/8/layout/orgChart1"/>
    <dgm:cxn modelId="{67370CC3-BC4B-4349-B930-EC75A278642B}" type="presOf" srcId="{687FED2E-1CBE-4E87-AA47-C8F1119D89D7}" destId="{0171D114-F2CB-4497-A21F-2EE9567F49A6}" srcOrd="0" destOrd="0" presId="urn:microsoft.com/office/officeart/2005/8/layout/orgChart1"/>
    <dgm:cxn modelId="{EA31E0C2-B81E-455C-8E51-9E9BF76AEFF2}" srcId="{4D0241EB-B413-4BC3-8215-362C6309C64F}" destId="{CBFBC63F-58B2-4C1C-B8C5-988BBF95B354}" srcOrd="3" destOrd="0" parTransId="{E6E5962E-06BB-44C4-8CA1-B8D3F6CC92F8}" sibTransId="{F0CF219B-865B-48E1-84C7-D01FF61933F8}"/>
    <dgm:cxn modelId="{7D265E99-1CDD-4A63-B41F-13D11FF249FA}" type="presOf" srcId="{90EB4102-37E3-4405-AFEC-0566E2E424D8}" destId="{4D1B158B-9FFF-4D08-9D57-26B0D906F783}" srcOrd="0" destOrd="0" presId="urn:microsoft.com/office/officeart/2005/8/layout/orgChart1"/>
    <dgm:cxn modelId="{2331F74E-E26A-40A7-8387-792F6105FCFE}" type="presOf" srcId="{D85BA10C-8C6A-4F73-8970-ADF0660B4739}" destId="{1927F95A-71E7-46F3-81D1-30E9A0453674}" srcOrd="1" destOrd="0" presId="urn:microsoft.com/office/officeart/2005/8/layout/orgChart1"/>
    <dgm:cxn modelId="{96EE9DBC-7D28-4BC7-A248-93C91B05FDDC}" srcId="{31C29386-2AA9-453A-8A36-D6292DBFFDD1}" destId="{687FED2E-1CBE-4E87-AA47-C8F1119D89D7}" srcOrd="0" destOrd="0" parTransId="{5EC736EF-0139-4918-95A1-8D9FECE1BED2}" sibTransId="{DF9768DA-8DB8-4B75-A3F1-CFA14834784A}"/>
    <dgm:cxn modelId="{5A5FFFDC-1EEA-4816-8407-74461926CE58}" srcId="{601005A5-C6ED-42A4-8616-DE13F2EEF267}" destId="{D158F64F-C269-4E31-ADAD-DB4F826BD084}" srcOrd="0" destOrd="0" parTransId="{E09A0995-F7D0-434D-A90E-CA255BEE9989}" sibTransId="{8F51A208-9DC8-41BD-8870-B42F665FEB02}"/>
    <dgm:cxn modelId="{3EB5D116-E676-442D-ADBE-20073F7952B3}" type="presOf" srcId="{B9D94621-0CC2-4711-9699-266216FB81C7}" destId="{26D2454B-9BF6-492E-A32C-90B4E1CAC57D}" srcOrd="0" destOrd="0" presId="urn:microsoft.com/office/officeart/2005/8/layout/orgChart1"/>
    <dgm:cxn modelId="{0A02ED88-6EC3-4B88-ACA6-948BCF20F8A1}" type="presOf" srcId="{5EC736EF-0139-4918-95A1-8D9FECE1BED2}" destId="{284C98AB-A2AA-43B7-B753-982AAAA4FBFC}" srcOrd="0" destOrd="0" presId="urn:microsoft.com/office/officeart/2005/8/layout/orgChart1"/>
    <dgm:cxn modelId="{11D25B4A-6191-44C9-94EB-E1A8E19277F7}" type="presOf" srcId="{687FED2E-1CBE-4E87-AA47-C8F1119D89D7}" destId="{1002F44D-F00B-4A9B-86E8-27F928BADE13}" srcOrd="1" destOrd="0" presId="urn:microsoft.com/office/officeart/2005/8/layout/orgChart1"/>
    <dgm:cxn modelId="{05ED5BD3-D5DD-4466-A0A6-1E060AABD075}" type="presOf" srcId="{B47479BF-6615-4968-B01F-A946DC4FB81D}" destId="{882DB3C5-08AF-46A2-9F15-8391C5CB03F5}" srcOrd="1" destOrd="0" presId="urn:microsoft.com/office/officeart/2005/8/layout/orgChart1"/>
    <dgm:cxn modelId="{88EAD7D7-542D-4BB8-ACA8-B8421D730CA1}" type="presOf" srcId="{D85BA10C-8C6A-4F73-8970-ADF0660B4739}" destId="{FEC91B57-F915-4267-BF44-0AF5248ABCA2}" srcOrd="0" destOrd="0" presId="urn:microsoft.com/office/officeart/2005/8/layout/orgChart1"/>
    <dgm:cxn modelId="{4FE0B748-C0E9-4F5F-93CB-129A70EA325D}" srcId="{4D0241EB-B413-4BC3-8215-362C6309C64F}" destId="{31C29386-2AA9-453A-8A36-D6292DBFFDD1}" srcOrd="1" destOrd="0" parTransId="{8C79B3CC-B78E-460C-8ACE-EE0A1EBB77A5}" sibTransId="{3EBF903D-5FE7-421C-BA1F-C7987DBA0C9F}"/>
    <dgm:cxn modelId="{7473F89C-B792-4F77-82EC-B3124EE9F5FF}" type="presOf" srcId="{8FB7D147-12F1-42F2-BD85-45C32C9352FD}" destId="{9211FC60-0816-42A5-B79C-508614B3D3D5}" srcOrd="0" destOrd="0" presId="urn:microsoft.com/office/officeart/2005/8/layout/orgChart1"/>
    <dgm:cxn modelId="{8D63B0E2-3140-439C-B5EB-CDC3B651B20B}" srcId="{4D0241EB-B413-4BC3-8215-362C6309C64F}" destId="{083D3583-9A44-4291-AF3E-F9B8CEC386E8}" srcOrd="0" destOrd="0" parTransId="{03CF9DAF-DAFA-453C-A946-B8EACDC6B5CF}" sibTransId="{F7AD34C0-D4B0-40DE-9DF3-736D2404B922}"/>
    <dgm:cxn modelId="{38820ABF-B32C-48AB-A51A-164AE801F958}" type="presOf" srcId="{601005A5-C6ED-42A4-8616-DE13F2EEF267}" destId="{95030D4E-54B9-414F-B3E1-96429120B35D}" srcOrd="1" destOrd="0" presId="urn:microsoft.com/office/officeart/2005/8/layout/orgChart1"/>
    <dgm:cxn modelId="{53528120-96EF-4BB3-98FF-1FFD58395F8A}" srcId="{083D3583-9A44-4291-AF3E-F9B8CEC386E8}" destId="{D85BA10C-8C6A-4F73-8970-ADF0660B4739}" srcOrd="1" destOrd="0" parTransId="{B9D94621-0CC2-4711-9699-266216FB81C7}" sibTransId="{90A9C244-1906-45E4-86EC-339AF953C100}"/>
    <dgm:cxn modelId="{0F189C3A-09EA-479A-901B-8A64380706B5}" type="presOf" srcId="{D158F64F-C269-4E31-ADAD-DB4F826BD084}" destId="{4DE8E8E7-5135-45C5-860A-FFB11C077A69}" srcOrd="1" destOrd="0" presId="urn:microsoft.com/office/officeart/2005/8/layout/orgChart1"/>
    <dgm:cxn modelId="{973E113E-B4FA-490F-B6E0-60D99CFC5990}" srcId="{D85BA10C-8C6A-4F73-8970-ADF0660B4739}" destId="{476FCC89-8D28-4A10-96B0-1CB8009A3D77}" srcOrd="0" destOrd="0" parTransId="{F75346E3-9AF3-42B7-BCE8-63D90A94A354}" sibTransId="{F31A222D-B177-45CE-BFC0-8C17E0CF5B79}"/>
    <dgm:cxn modelId="{273A6DBD-810F-4E5E-AFDA-B427EEB5F18F}" srcId="{083D3583-9A44-4291-AF3E-F9B8CEC386E8}" destId="{601005A5-C6ED-42A4-8616-DE13F2EEF267}" srcOrd="0" destOrd="0" parTransId="{B3592979-9970-4C5D-989D-89DA35218B2C}" sibTransId="{91C21CD1-3C4E-47A8-A640-12024C23EB04}"/>
    <dgm:cxn modelId="{1675D152-EDAE-4D33-AF81-E7AD42809381}" type="presOf" srcId="{476FCC89-8D28-4A10-96B0-1CB8009A3D77}" destId="{C6CD8E7A-C2B7-46A2-B25C-1D961F9D1900}" srcOrd="0" destOrd="0" presId="urn:microsoft.com/office/officeart/2005/8/layout/orgChart1"/>
    <dgm:cxn modelId="{13539084-A6E4-4357-913C-4FA8B2E4263E}" type="presOf" srcId="{B3592979-9970-4C5D-989D-89DA35218B2C}" destId="{1BA85C2E-5BC7-416E-9252-22A11D33CBFB}" srcOrd="0" destOrd="0" presId="urn:microsoft.com/office/officeart/2005/8/layout/orgChart1"/>
    <dgm:cxn modelId="{23EA8041-A1E9-4C13-A19B-F1D4171BB06F}" type="presOf" srcId="{F75346E3-9AF3-42B7-BCE8-63D90A94A354}" destId="{082BD3BC-7677-4EA8-B969-97743272344F}" srcOrd="0" destOrd="0" presId="urn:microsoft.com/office/officeart/2005/8/layout/orgChart1"/>
    <dgm:cxn modelId="{3441DF63-F8A1-445B-B4BA-98E4A250BDEB}" type="presOf" srcId="{03CF9DAF-DAFA-453C-A946-B8EACDC6B5CF}" destId="{9323BCA0-F4D4-4B03-B01C-53F7533AE6D3}" srcOrd="0" destOrd="0" presId="urn:microsoft.com/office/officeart/2005/8/layout/orgChart1"/>
    <dgm:cxn modelId="{56712810-076A-4E3A-AB79-72F445A88333}" type="presOf" srcId="{083D3583-9A44-4291-AF3E-F9B8CEC386E8}" destId="{4753DEBF-7C63-415F-B9D2-B8A4D4E1C0B5}" srcOrd="0" destOrd="0" presId="urn:microsoft.com/office/officeart/2005/8/layout/orgChart1"/>
    <dgm:cxn modelId="{1131EE7B-F047-44B2-9A2C-DD13CB2246C9}" srcId="{90EB4102-37E3-4405-AFEC-0566E2E424D8}" destId="{4D0241EB-B413-4BC3-8215-362C6309C64F}" srcOrd="0" destOrd="0" parTransId="{EF00FB5D-3442-4950-87E4-FC44513E1F1D}" sibTransId="{8A81DA0E-3DD3-43F2-B65F-8274A43FEDB0}"/>
    <dgm:cxn modelId="{77E46D47-6929-429C-A30D-BBACB8FC9709}" type="presOf" srcId="{083D3583-9A44-4291-AF3E-F9B8CEC386E8}" destId="{962D2EE6-B7BF-4D70-8193-1973ED3EA0E4}" srcOrd="1" destOrd="0" presId="urn:microsoft.com/office/officeart/2005/8/layout/orgChart1"/>
    <dgm:cxn modelId="{276254C3-F923-4FB7-B856-74DF13BEDD37}" type="presOf" srcId="{CBFBC63F-58B2-4C1C-B8C5-988BBF95B354}" destId="{D8A67877-2FAD-43D5-8261-039EFFEC8E1E}" srcOrd="1" destOrd="0" presId="urn:microsoft.com/office/officeart/2005/8/layout/orgChart1"/>
    <dgm:cxn modelId="{6B372E5F-406E-4C2B-91BD-BF7598D6D8AB}" type="presOf" srcId="{476FCC89-8D28-4A10-96B0-1CB8009A3D77}" destId="{E91C7F74-993B-4BF6-94F1-6A64FF906E2B}" srcOrd="1" destOrd="0" presId="urn:microsoft.com/office/officeart/2005/8/layout/orgChart1"/>
    <dgm:cxn modelId="{CAE49854-EC85-42C4-8BD6-32B34B0525AE}" type="presOf" srcId="{E6E5962E-06BB-44C4-8CA1-B8D3F6CC92F8}" destId="{D21122F5-DC9C-48EB-8CF4-DFB71933DE93}" srcOrd="0" destOrd="0" presId="urn:microsoft.com/office/officeart/2005/8/layout/orgChart1"/>
    <dgm:cxn modelId="{EB670622-B7EA-4C36-B50B-CE808E02F102}" srcId="{4D0241EB-B413-4BC3-8215-362C6309C64F}" destId="{8288715D-5977-4A65-96A7-1E63E06189C3}" srcOrd="2" destOrd="0" parTransId="{DD0000FD-9539-4F77-A142-97F30CC08384}" sibTransId="{01E9317A-5F0B-4BC8-9F32-F9A69464BBB8}"/>
    <dgm:cxn modelId="{B07EA2E8-37F7-41BB-8BD1-A612DC09D3E3}" type="presOf" srcId="{8288715D-5977-4A65-96A7-1E63E06189C3}" destId="{387DCFD5-413B-4726-91AC-4C714BCB1B26}" srcOrd="1" destOrd="0" presId="urn:microsoft.com/office/officeart/2005/8/layout/orgChart1"/>
    <dgm:cxn modelId="{FE127430-1D1C-489C-ACBD-0E4A1E0148FA}" type="presOf" srcId="{D158F64F-C269-4E31-ADAD-DB4F826BD084}" destId="{71F2FB03-01BA-4CF9-878F-A7C449C9F09B}" srcOrd="0" destOrd="0" presId="urn:microsoft.com/office/officeart/2005/8/layout/orgChart1"/>
    <dgm:cxn modelId="{9750F6A2-74A2-47DF-92FB-FC17EAEE8C28}" type="presOf" srcId="{8288715D-5977-4A65-96A7-1E63E06189C3}" destId="{280FC4A7-48F4-4105-B7A9-3CAEDAD43F95}" srcOrd="0" destOrd="0" presId="urn:microsoft.com/office/officeart/2005/8/layout/orgChart1"/>
    <dgm:cxn modelId="{F569DC01-D3A5-4DCC-A6EE-3F04344234BF}" type="presOf" srcId="{4D0241EB-B413-4BC3-8215-362C6309C64F}" destId="{1CDA5CE8-0F55-4831-B7DA-131AA629F3A8}" srcOrd="0" destOrd="0" presId="urn:microsoft.com/office/officeart/2005/8/layout/orgChart1"/>
    <dgm:cxn modelId="{CDE31A46-CAE4-4C60-9088-55AE2CC60905}" srcId="{8288715D-5977-4A65-96A7-1E63E06189C3}" destId="{B47479BF-6615-4968-B01F-A946DC4FB81D}" srcOrd="0" destOrd="0" parTransId="{8FB7D147-12F1-42F2-BD85-45C32C9352FD}" sibTransId="{36AA7CC4-C9E8-4270-84D8-E3B2B77A85B2}"/>
    <dgm:cxn modelId="{0A4FE349-EB1E-4C28-B09A-BEBBA544F458}" type="presOf" srcId="{601005A5-C6ED-42A4-8616-DE13F2EEF267}" destId="{C7151638-3C0A-49C9-B253-16A9A548BDD1}" srcOrd="0" destOrd="0" presId="urn:microsoft.com/office/officeart/2005/8/layout/orgChart1"/>
    <dgm:cxn modelId="{F968FC06-42DB-4C1D-BC16-AED19088EDC0}" type="presOf" srcId="{CBFBC63F-58B2-4C1C-B8C5-988BBF95B354}" destId="{562F6674-1ACC-4202-AF4F-B3E52B01666D}" srcOrd="0" destOrd="0" presId="urn:microsoft.com/office/officeart/2005/8/layout/orgChart1"/>
    <dgm:cxn modelId="{574DEAD1-C3BA-4953-BDCC-2B60E4DAB589}" type="presOf" srcId="{31C29386-2AA9-453A-8A36-D6292DBFFDD1}" destId="{E484D00B-D151-4AF6-9A48-C356798D7AC8}" srcOrd="1" destOrd="0" presId="urn:microsoft.com/office/officeart/2005/8/layout/orgChart1"/>
    <dgm:cxn modelId="{C477C6E2-CB92-4377-9810-978CD06B956C}" type="presOf" srcId="{31C29386-2AA9-453A-8A36-D6292DBFFDD1}" destId="{FBE3A6B5-7768-4743-9475-CC59D47B16A0}" srcOrd="0" destOrd="0" presId="urn:microsoft.com/office/officeart/2005/8/layout/orgChart1"/>
    <dgm:cxn modelId="{FDFE5C40-7C85-4AC0-97DC-E1B7353DDA69}" type="presOf" srcId="{B47479BF-6615-4968-B01F-A946DC4FB81D}" destId="{E9BBACC6-1745-4340-83DC-63145C835F23}" srcOrd="0" destOrd="0" presId="urn:microsoft.com/office/officeart/2005/8/layout/orgChart1"/>
    <dgm:cxn modelId="{69A6218F-BCE1-40FE-8A8F-2A68C523D25D}" type="presOf" srcId="{8C79B3CC-B78E-460C-8ACE-EE0A1EBB77A5}" destId="{2F1766F9-065A-4A32-9CAB-1A4BF5EE04C1}" srcOrd="0" destOrd="0" presId="urn:microsoft.com/office/officeart/2005/8/layout/orgChart1"/>
    <dgm:cxn modelId="{C2E54317-30C5-447A-8FCA-C9F3B767BB72}" type="presParOf" srcId="{4D1B158B-9FFF-4D08-9D57-26B0D906F783}" destId="{5BC4822A-0E89-47AB-9E1D-6B81A37D7591}" srcOrd="0" destOrd="0" presId="urn:microsoft.com/office/officeart/2005/8/layout/orgChart1"/>
    <dgm:cxn modelId="{69735D04-C778-4AFC-A56E-B0DE66C9C5B5}" type="presParOf" srcId="{5BC4822A-0E89-47AB-9E1D-6B81A37D7591}" destId="{35177313-5334-41E8-A07C-1148306C7A97}" srcOrd="0" destOrd="0" presId="urn:microsoft.com/office/officeart/2005/8/layout/orgChart1"/>
    <dgm:cxn modelId="{5C9FE166-16E3-49C4-903B-9FFAF3473F0A}" type="presParOf" srcId="{35177313-5334-41E8-A07C-1148306C7A97}" destId="{1CDA5CE8-0F55-4831-B7DA-131AA629F3A8}" srcOrd="0" destOrd="0" presId="urn:microsoft.com/office/officeart/2005/8/layout/orgChart1"/>
    <dgm:cxn modelId="{53C86887-B080-4E56-B649-FA955DD09BF8}" type="presParOf" srcId="{35177313-5334-41E8-A07C-1148306C7A97}" destId="{EEB4932D-B07E-4F6C-BFD8-0D5BDF342EAE}" srcOrd="1" destOrd="0" presId="urn:microsoft.com/office/officeart/2005/8/layout/orgChart1"/>
    <dgm:cxn modelId="{CDC4B043-3152-4181-B578-B339B6163E20}" type="presParOf" srcId="{5BC4822A-0E89-47AB-9E1D-6B81A37D7591}" destId="{22DB5B87-EBB4-455E-8BF2-DEF7AE3A8425}" srcOrd="1" destOrd="0" presId="urn:microsoft.com/office/officeart/2005/8/layout/orgChart1"/>
    <dgm:cxn modelId="{DDDC0AF7-8F98-4C88-A432-3766B46F849B}" type="presParOf" srcId="{22DB5B87-EBB4-455E-8BF2-DEF7AE3A8425}" destId="{9323BCA0-F4D4-4B03-B01C-53F7533AE6D3}" srcOrd="0" destOrd="0" presId="urn:microsoft.com/office/officeart/2005/8/layout/orgChart1"/>
    <dgm:cxn modelId="{F3C45C3B-35BF-4E03-BA38-2C11AD31CC3A}" type="presParOf" srcId="{22DB5B87-EBB4-455E-8BF2-DEF7AE3A8425}" destId="{AA0B7233-30EB-42B6-BFCE-72C8E58350E1}" srcOrd="1" destOrd="0" presId="urn:microsoft.com/office/officeart/2005/8/layout/orgChart1"/>
    <dgm:cxn modelId="{1B407CA6-3EE5-4D1C-BA12-D9C66950B30C}" type="presParOf" srcId="{AA0B7233-30EB-42B6-BFCE-72C8E58350E1}" destId="{7F207154-6D93-42C4-8A02-AB17CBD815EB}" srcOrd="0" destOrd="0" presId="urn:microsoft.com/office/officeart/2005/8/layout/orgChart1"/>
    <dgm:cxn modelId="{D582E545-748E-4554-9421-8760BC18CEC9}" type="presParOf" srcId="{7F207154-6D93-42C4-8A02-AB17CBD815EB}" destId="{4753DEBF-7C63-415F-B9D2-B8A4D4E1C0B5}" srcOrd="0" destOrd="0" presId="urn:microsoft.com/office/officeart/2005/8/layout/orgChart1"/>
    <dgm:cxn modelId="{2CE3FFCA-504B-4148-B397-E321CBA57C9D}" type="presParOf" srcId="{7F207154-6D93-42C4-8A02-AB17CBD815EB}" destId="{962D2EE6-B7BF-4D70-8193-1973ED3EA0E4}" srcOrd="1" destOrd="0" presId="urn:microsoft.com/office/officeart/2005/8/layout/orgChart1"/>
    <dgm:cxn modelId="{93CD4AA3-2243-4BB4-9D5A-9FDD59381EA4}" type="presParOf" srcId="{AA0B7233-30EB-42B6-BFCE-72C8E58350E1}" destId="{2989C342-A69D-45F9-9266-38484B3D59D9}" srcOrd="1" destOrd="0" presId="urn:microsoft.com/office/officeart/2005/8/layout/orgChart1"/>
    <dgm:cxn modelId="{D95B14AE-DF77-4485-A101-80AEF4C62DC5}" type="presParOf" srcId="{2989C342-A69D-45F9-9266-38484B3D59D9}" destId="{1BA85C2E-5BC7-416E-9252-22A11D33CBFB}" srcOrd="0" destOrd="0" presId="urn:microsoft.com/office/officeart/2005/8/layout/orgChart1"/>
    <dgm:cxn modelId="{8ACFAB9C-2E9D-4C13-B337-9725E72B6197}" type="presParOf" srcId="{2989C342-A69D-45F9-9266-38484B3D59D9}" destId="{E3D8F5A6-4D25-4107-950A-A57E1DAD9F80}" srcOrd="1" destOrd="0" presId="urn:microsoft.com/office/officeart/2005/8/layout/orgChart1"/>
    <dgm:cxn modelId="{0EF49B62-BE1C-42BB-B049-C8E20F79524C}" type="presParOf" srcId="{E3D8F5A6-4D25-4107-950A-A57E1DAD9F80}" destId="{8FC971DB-DDFD-4163-9A56-E04615C85AAE}" srcOrd="0" destOrd="0" presId="urn:microsoft.com/office/officeart/2005/8/layout/orgChart1"/>
    <dgm:cxn modelId="{D7635D39-4CB0-4BF5-BD56-1FE8AB2F625C}" type="presParOf" srcId="{8FC971DB-DDFD-4163-9A56-E04615C85AAE}" destId="{C7151638-3C0A-49C9-B253-16A9A548BDD1}" srcOrd="0" destOrd="0" presId="urn:microsoft.com/office/officeart/2005/8/layout/orgChart1"/>
    <dgm:cxn modelId="{FCD75A53-576E-4B34-93AD-17138C52CA2D}" type="presParOf" srcId="{8FC971DB-DDFD-4163-9A56-E04615C85AAE}" destId="{95030D4E-54B9-414F-B3E1-96429120B35D}" srcOrd="1" destOrd="0" presId="urn:microsoft.com/office/officeart/2005/8/layout/orgChart1"/>
    <dgm:cxn modelId="{5D6A459A-6B97-42FA-935A-A0B9AA29AA51}" type="presParOf" srcId="{E3D8F5A6-4D25-4107-950A-A57E1DAD9F80}" destId="{777FB7E9-88F3-4140-B6B8-606786B450F4}" srcOrd="1" destOrd="0" presId="urn:microsoft.com/office/officeart/2005/8/layout/orgChart1"/>
    <dgm:cxn modelId="{A5636EC4-6231-4527-AB34-27070F9DBB65}" type="presParOf" srcId="{777FB7E9-88F3-4140-B6B8-606786B450F4}" destId="{37F7DAB4-A630-4FB1-A449-470C929B1B1B}" srcOrd="0" destOrd="0" presId="urn:microsoft.com/office/officeart/2005/8/layout/orgChart1"/>
    <dgm:cxn modelId="{91722169-F4DE-45B1-83FE-5BB55CCF1287}" type="presParOf" srcId="{777FB7E9-88F3-4140-B6B8-606786B450F4}" destId="{41913FE6-209C-4C68-A1F6-43081042BA3C}" srcOrd="1" destOrd="0" presId="urn:microsoft.com/office/officeart/2005/8/layout/orgChart1"/>
    <dgm:cxn modelId="{DE215154-DE36-4B03-81C7-A7F26DB9635D}" type="presParOf" srcId="{41913FE6-209C-4C68-A1F6-43081042BA3C}" destId="{ECA9534B-B91E-47BF-A8E4-A7DDC2C96336}" srcOrd="0" destOrd="0" presId="urn:microsoft.com/office/officeart/2005/8/layout/orgChart1"/>
    <dgm:cxn modelId="{911DB9A7-0BA9-44D2-AF01-98E488B99217}" type="presParOf" srcId="{ECA9534B-B91E-47BF-A8E4-A7DDC2C96336}" destId="{71F2FB03-01BA-4CF9-878F-A7C449C9F09B}" srcOrd="0" destOrd="0" presId="urn:microsoft.com/office/officeart/2005/8/layout/orgChart1"/>
    <dgm:cxn modelId="{C7498367-1DD9-45B2-B03C-CEEB5202FFB2}" type="presParOf" srcId="{ECA9534B-B91E-47BF-A8E4-A7DDC2C96336}" destId="{4DE8E8E7-5135-45C5-860A-FFB11C077A69}" srcOrd="1" destOrd="0" presId="urn:microsoft.com/office/officeart/2005/8/layout/orgChart1"/>
    <dgm:cxn modelId="{2E522EE2-5AC9-44F9-BC83-4855A55A2C58}" type="presParOf" srcId="{41913FE6-209C-4C68-A1F6-43081042BA3C}" destId="{82494B4F-FB3E-47EA-92A9-722F6C9B7202}" srcOrd="1" destOrd="0" presId="urn:microsoft.com/office/officeart/2005/8/layout/orgChart1"/>
    <dgm:cxn modelId="{BC504053-8368-4909-8FC8-BF3738309913}" type="presParOf" srcId="{41913FE6-209C-4C68-A1F6-43081042BA3C}" destId="{9DF2D129-5114-49BA-AB50-0ED2C9210EC5}" srcOrd="2" destOrd="0" presId="urn:microsoft.com/office/officeart/2005/8/layout/orgChart1"/>
    <dgm:cxn modelId="{DCB6F23B-013D-43DE-B06B-8A05499EB4D8}" type="presParOf" srcId="{E3D8F5A6-4D25-4107-950A-A57E1DAD9F80}" destId="{3BF6675D-135B-43A5-B184-CB52C015CF59}" srcOrd="2" destOrd="0" presId="urn:microsoft.com/office/officeart/2005/8/layout/orgChart1"/>
    <dgm:cxn modelId="{98635701-1833-4170-9C80-44F52F8EBA66}" type="presParOf" srcId="{2989C342-A69D-45F9-9266-38484B3D59D9}" destId="{26D2454B-9BF6-492E-A32C-90B4E1CAC57D}" srcOrd="2" destOrd="0" presId="urn:microsoft.com/office/officeart/2005/8/layout/orgChart1"/>
    <dgm:cxn modelId="{52735AF1-031F-40F0-A890-E2F680E8FB16}" type="presParOf" srcId="{2989C342-A69D-45F9-9266-38484B3D59D9}" destId="{BD28FFF2-1FCE-4045-94E7-FD24DCC11F3D}" srcOrd="3" destOrd="0" presId="urn:microsoft.com/office/officeart/2005/8/layout/orgChart1"/>
    <dgm:cxn modelId="{88B55C0B-2EC1-4464-A26B-75B495FEF95E}" type="presParOf" srcId="{BD28FFF2-1FCE-4045-94E7-FD24DCC11F3D}" destId="{966FB350-3376-4595-8CD0-C4BD7692CFB7}" srcOrd="0" destOrd="0" presId="urn:microsoft.com/office/officeart/2005/8/layout/orgChart1"/>
    <dgm:cxn modelId="{2D29C36B-9397-4B70-A9C4-D90218992545}" type="presParOf" srcId="{966FB350-3376-4595-8CD0-C4BD7692CFB7}" destId="{FEC91B57-F915-4267-BF44-0AF5248ABCA2}" srcOrd="0" destOrd="0" presId="urn:microsoft.com/office/officeart/2005/8/layout/orgChart1"/>
    <dgm:cxn modelId="{301FB8F6-8193-4145-9CA2-EE1DFF6D6769}" type="presParOf" srcId="{966FB350-3376-4595-8CD0-C4BD7692CFB7}" destId="{1927F95A-71E7-46F3-81D1-30E9A0453674}" srcOrd="1" destOrd="0" presId="urn:microsoft.com/office/officeart/2005/8/layout/orgChart1"/>
    <dgm:cxn modelId="{87F9BF64-B9A6-4900-ADE8-8B0633CCA58D}" type="presParOf" srcId="{BD28FFF2-1FCE-4045-94E7-FD24DCC11F3D}" destId="{C4478C8D-649A-40EA-9BA0-BAE648219558}" srcOrd="1" destOrd="0" presId="urn:microsoft.com/office/officeart/2005/8/layout/orgChart1"/>
    <dgm:cxn modelId="{B548B4E1-57CF-4F91-B774-554EBBD3D1EF}" type="presParOf" srcId="{C4478C8D-649A-40EA-9BA0-BAE648219558}" destId="{082BD3BC-7677-4EA8-B969-97743272344F}" srcOrd="0" destOrd="0" presId="urn:microsoft.com/office/officeart/2005/8/layout/orgChart1"/>
    <dgm:cxn modelId="{B0FCC66A-0A7B-480E-BAB8-58D0D74205BB}" type="presParOf" srcId="{C4478C8D-649A-40EA-9BA0-BAE648219558}" destId="{9DC4B59F-4378-4EEB-9085-3E6480391723}" srcOrd="1" destOrd="0" presId="urn:microsoft.com/office/officeart/2005/8/layout/orgChart1"/>
    <dgm:cxn modelId="{9BF516D6-1D22-4D27-B0A0-605786FBD221}" type="presParOf" srcId="{9DC4B59F-4378-4EEB-9085-3E6480391723}" destId="{2E6FDE74-8E50-4FAF-8840-9CE1D201B88E}" srcOrd="0" destOrd="0" presId="urn:microsoft.com/office/officeart/2005/8/layout/orgChart1"/>
    <dgm:cxn modelId="{271D5DFF-E222-4463-AA46-FFBC7A6C3E9F}" type="presParOf" srcId="{2E6FDE74-8E50-4FAF-8840-9CE1D201B88E}" destId="{C6CD8E7A-C2B7-46A2-B25C-1D961F9D1900}" srcOrd="0" destOrd="0" presId="urn:microsoft.com/office/officeart/2005/8/layout/orgChart1"/>
    <dgm:cxn modelId="{D4B8AD0F-C797-4788-9E42-9CBE8CC57752}" type="presParOf" srcId="{2E6FDE74-8E50-4FAF-8840-9CE1D201B88E}" destId="{E91C7F74-993B-4BF6-94F1-6A64FF906E2B}" srcOrd="1" destOrd="0" presId="urn:microsoft.com/office/officeart/2005/8/layout/orgChart1"/>
    <dgm:cxn modelId="{5E83D059-B33C-46BC-96B7-C0B45460D12E}" type="presParOf" srcId="{9DC4B59F-4378-4EEB-9085-3E6480391723}" destId="{95ECBB85-588D-4D0E-B392-C88253ABABE3}" srcOrd="1" destOrd="0" presId="urn:microsoft.com/office/officeart/2005/8/layout/orgChart1"/>
    <dgm:cxn modelId="{1D58A8C3-2C1E-416E-BFAF-C06230378C78}" type="presParOf" srcId="{9DC4B59F-4378-4EEB-9085-3E6480391723}" destId="{D7598023-B10D-4BB2-9277-368FCA5FA0EE}" srcOrd="2" destOrd="0" presId="urn:microsoft.com/office/officeart/2005/8/layout/orgChart1"/>
    <dgm:cxn modelId="{F07099D4-D12F-4944-B279-10A560A9CFAF}" type="presParOf" srcId="{BD28FFF2-1FCE-4045-94E7-FD24DCC11F3D}" destId="{CD7AC83A-91AE-4DF5-800F-DDA2B746C0D8}" srcOrd="2" destOrd="0" presId="urn:microsoft.com/office/officeart/2005/8/layout/orgChart1"/>
    <dgm:cxn modelId="{6B0BB363-34F0-4986-A6F3-7DBB6636918C}" type="presParOf" srcId="{AA0B7233-30EB-42B6-BFCE-72C8E58350E1}" destId="{EE2FEE58-7FE9-4EF8-BB1E-91EC77488A6C}" srcOrd="2" destOrd="0" presId="urn:microsoft.com/office/officeart/2005/8/layout/orgChart1"/>
    <dgm:cxn modelId="{5B224E72-79FF-43BE-9CB2-6BADE646D358}" type="presParOf" srcId="{22DB5B87-EBB4-455E-8BF2-DEF7AE3A8425}" destId="{2F1766F9-065A-4A32-9CAB-1A4BF5EE04C1}" srcOrd="2" destOrd="0" presId="urn:microsoft.com/office/officeart/2005/8/layout/orgChart1"/>
    <dgm:cxn modelId="{B37C7C70-364C-4D92-A1A1-05E4185FA694}" type="presParOf" srcId="{22DB5B87-EBB4-455E-8BF2-DEF7AE3A8425}" destId="{13429E40-7A0B-4130-ACFB-7649BB2BE958}" srcOrd="3" destOrd="0" presId="urn:microsoft.com/office/officeart/2005/8/layout/orgChart1"/>
    <dgm:cxn modelId="{836E90AC-DFA6-4D80-8764-546DB4E35D68}" type="presParOf" srcId="{13429E40-7A0B-4130-ACFB-7649BB2BE958}" destId="{F53A59A3-1304-42FA-B325-2C273029CB28}" srcOrd="0" destOrd="0" presId="urn:microsoft.com/office/officeart/2005/8/layout/orgChart1"/>
    <dgm:cxn modelId="{CF3CD53F-C10E-4704-BA11-DB79454F023A}" type="presParOf" srcId="{F53A59A3-1304-42FA-B325-2C273029CB28}" destId="{FBE3A6B5-7768-4743-9475-CC59D47B16A0}" srcOrd="0" destOrd="0" presId="urn:microsoft.com/office/officeart/2005/8/layout/orgChart1"/>
    <dgm:cxn modelId="{A5B7690F-06B8-4895-B239-724AA9D5285B}" type="presParOf" srcId="{F53A59A3-1304-42FA-B325-2C273029CB28}" destId="{E484D00B-D151-4AF6-9A48-C356798D7AC8}" srcOrd="1" destOrd="0" presId="urn:microsoft.com/office/officeart/2005/8/layout/orgChart1"/>
    <dgm:cxn modelId="{1C7194A7-EFF7-4E53-ABB2-7EEA273104A4}" type="presParOf" srcId="{13429E40-7A0B-4130-ACFB-7649BB2BE958}" destId="{AB5777F3-CD5A-4C66-8F01-F4BC65165538}" srcOrd="1" destOrd="0" presId="urn:microsoft.com/office/officeart/2005/8/layout/orgChart1"/>
    <dgm:cxn modelId="{22A32A10-E058-4B8B-A06F-31AE5760A999}" type="presParOf" srcId="{AB5777F3-CD5A-4C66-8F01-F4BC65165538}" destId="{284C98AB-A2AA-43B7-B753-982AAAA4FBFC}" srcOrd="0" destOrd="0" presId="urn:microsoft.com/office/officeart/2005/8/layout/orgChart1"/>
    <dgm:cxn modelId="{736CDCC0-9B9B-45A3-B447-78B2A4FBB769}" type="presParOf" srcId="{AB5777F3-CD5A-4C66-8F01-F4BC65165538}" destId="{E1BF18D0-787C-4422-B8A3-4379E1E45CF3}" srcOrd="1" destOrd="0" presId="urn:microsoft.com/office/officeart/2005/8/layout/orgChart1"/>
    <dgm:cxn modelId="{A6662D64-06CC-4306-B6A5-0D685D8AF60C}" type="presParOf" srcId="{E1BF18D0-787C-4422-B8A3-4379E1E45CF3}" destId="{FA8AD3BA-2454-4D4F-B600-6C1C11F484E3}" srcOrd="0" destOrd="0" presId="urn:microsoft.com/office/officeart/2005/8/layout/orgChart1"/>
    <dgm:cxn modelId="{ED44B3C7-8EDC-4ED0-A3B8-C1056F560E2B}" type="presParOf" srcId="{FA8AD3BA-2454-4D4F-B600-6C1C11F484E3}" destId="{0171D114-F2CB-4497-A21F-2EE9567F49A6}" srcOrd="0" destOrd="0" presId="urn:microsoft.com/office/officeart/2005/8/layout/orgChart1"/>
    <dgm:cxn modelId="{4BD02208-D4EC-4A2C-84B2-1A91B1DE3494}" type="presParOf" srcId="{FA8AD3BA-2454-4D4F-B600-6C1C11F484E3}" destId="{1002F44D-F00B-4A9B-86E8-27F928BADE13}" srcOrd="1" destOrd="0" presId="urn:microsoft.com/office/officeart/2005/8/layout/orgChart1"/>
    <dgm:cxn modelId="{512E5971-C8CA-4DC3-A228-993E223AEE7A}" type="presParOf" srcId="{E1BF18D0-787C-4422-B8A3-4379E1E45CF3}" destId="{0F5D35B4-6821-448E-9C7D-1ACBAE509D54}" srcOrd="1" destOrd="0" presId="urn:microsoft.com/office/officeart/2005/8/layout/orgChart1"/>
    <dgm:cxn modelId="{3B747A5C-FBCC-42BD-A88E-ABA5096203BE}" type="presParOf" srcId="{E1BF18D0-787C-4422-B8A3-4379E1E45CF3}" destId="{098C22F4-E2DA-44E8-8279-01C85C6498EB}" srcOrd="2" destOrd="0" presId="urn:microsoft.com/office/officeart/2005/8/layout/orgChart1"/>
    <dgm:cxn modelId="{FDDB06AD-D847-43F2-BB34-D9426558F945}" type="presParOf" srcId="{13429E40-7A0B-4130-ACFB-7649BB2BE958}" destId="{ED8B1408-BDCA-4C47-860B-5CC691062DE1}" srcOrd="2" destOrd="0" presId="urn:microsoft.com/office/officeart/2005/8/layout/orgChart1"/>
    <dgm:cxn modelId="{577ED687-09A2-497B-9B65-60589B8FC66C}" type="presParOf" srcId="{22DB5B87-EBB4-455E-8BF2-DEF7AE3A8425}" destId="{57C101D3-FE08-42C7-BA46-22934C4CD606}" srcOrd="4" destOrd="0" presId="urn:microsoft.com/office/officeart/2005/8/layout/orgChart1"/>
    <dgm:cxn modelId="{FC78C7FC-B402-46BF-B4B4-658607A5B8E5}" type="presParOf" srcId="{22DB5B87-EBB4-455E-8BF2-DEF7AE3A8425}" destId="{0118F40E-113E-4709-8F14-0CFEAE695E94}" srcOrd="5" destOrd="0" presId="urn:microsoft.com/office/officeart/2005/8/layout/orgChart1"/>
    <dgm:cxn modelId="{1C36BEDE-B27C-4D19-9030-933A7E1BC4CC}" type="presParOf" srcId="{0118F40E-113E-4709-8F14-0CFEAE695E94}" destId="{0EFA0F23-FC27-41ED-9B5F-E5D21185C185}" srcOrd="0" destOrd="0" presId="urn:microsoft.com/office/officeart/2005/8/layout/orgChart1"/>
    <dgm:cxn modelId="{E31BFB33-C714-4120-9000-5AEBE721E1C3}" type="presParOf" srcId="{0EFA0F23-FC27-41ED-9B5F-E5D21185C185}" destId="{280FC4A7-48F4-4105-B7A9-3CAEDAD43F95}" srcOrd="0" destOrd="0" presId="urn:microsoft.com/office/officeart/2005/8/layout/orgChart1"/>
    <dgm:cxn modelId="{E94406D9-BFF5-468D-A5AE-62E76DB10035}" type="presParOf" srcId="{0EFA0F23-FC27-41ED-9B5F-E5D21185C185}" destId="{387DCFD5-413B-4726-91AC-4C714BCB1B26}" srcOrd="1" destOrd="0" presId="urn:microsoft.com/office/officeart/2005/8/layout/orgChart1"/>
    <dgm:cxn modelId="{75573F61-5550-4A6C-9E68-47B6A4195660}" type="presParOf" srcId="{0118F40E-113E-4709-8F14-0CFEAE695E94}" destId="{1D5FC47B-30AB-47D9-9172-9572158CCF38}" srcOrd="1" destOrd="0" presId="urn:microsoft.com/office/officeart/2005/8/layout/orgChart1"/>
    <dgm:cxn modelId="{D783EBAD-F29E-4C0C-BC61-6893DCAC1DC1}" type="presParOf" srcId="{1D5FC47B-30AB-47D9-9172-9572158CCF38}" destId="{9211FC60-0816-42A5-B79C-508614B3D3D5}" srcOrd="0" destOrd="0" presId="urn:microsoft.com/office/officeart/2005/8/layout/orgChart1"/>
    <dgm:cxn modelId="{3A7C9EEB-98F9-43AA-AF02-C61AD0F0B4DC}" type="presParOf" srcId="{1D5FC47B-30AB-47D9-9172-9572158CCF38}" destId="{8F2025CE-F17C-44D3-8592-79CE1C619F28}" srcOrd="1" destOrd="0" presId="urn:microsoft.com/office/officeart/2005/8/layout/orgChart1"/>
    <dgm:cxn modelId="{E8F32817-D9CB-42EF-9C09-1AE81E58A10A}" type="presParOf" srcId="{8F2025CE-F17C-44D3-8592-79CE1C619F28}" destId="{B929C93A-A20A-48AD-95D1-FE24482803BA}" srcOrd="0" destOrd="0" presId="urn:microsoft.com/office/officeart/2005/8/layout/orgChart1"/>
    <dgm:cxn modelId="{B109D832-C1A0-4368-B0DB-034B03DC9245}" type="presParOf" srcId="{B929C93A-A20A-48AD-95D1-FE24482803BA}" destId="{E9BBACC6-1745-4340-83DC-63145C835F23}" srcOrd="0" destOrd="0" presId="urn:microsoft.com/office/officeart/2005/8/layout/orgChart1"/>
    <dgm:cxn modelId="{4EC79859-D8AE-4C78-B87C-29224B6DA30F}" type="presParOf" srcId="{B929C93A-A20A-48AD-95D1-FE24482803BA}" destId="{882DB3C5-08AF-46A2-9F15-8391C5CB03F5}" srcOrd="1" destOrd="0" presId="urn:microsoft.com/office/officeart/2005/8/layout/orgChart1"/>
    <dgm:cxn modelId="{1236FD2F-522B-4F67-BDF4-836B1A9794B3}" type="presParOf" srcId="{8F2025CE-F17C-44D3-8592-79CE1C619F28}" destId="{D5FF4B89-131A-49B4-82EB-D9CCBB6BECA8}" srcOrd="1" destOrd="0" presId="urn:microsoft.com/office/officeart/2005/8/layout/orgChart1"/>
    <dgm:cxn modelId="{1E2767BD-737C-426A-9743-EB9CDD1C67BD}" type="presParOf" srcId="{8F2025CE-F17C-44D3-8592-79CE1C619F28}" destId="{15EACD6A-B44C-405C-8F68-4BDF7688ED49}" srcOrd="2" destOrd="0" presId="urn:microsoft.com/office/officeart/2005/8/layout/orgChart1"/>
    <dgm:cxn modelId="{ABAC49EE-47D2-44F6-B7EC-9E742CA59ACA}" type="presParOf" srcId="{0118F40E-113E-4709-8F14-0CFEAE695E94}" destId="{1F660884-3407-4440-9DDE-5CDE1651DB36}" srcOrd="2" destOrd="0" presId="urn:microsoft.com/office/officeart/2005/8/layout/orgChart1"/>
    <dgm:cxn modelId="{F8D96694-E901-4E44-8EAD-F6B5491C31E6}" type="presParOf" srcId="{22DB5B87-EBB4-455E-8BF2-DEF7AE3A8425}" destId="{D21122F5-DC9C-48EB-8CF4-DFB71933DE93}" srcOrd="6" destOrd="0" presId="urn:microsoft.com/office/officeart/2005/8/layout/orgChart1"/>
    <dgm:cxn modelId="{5164D664-5194-411D-9E29-F98A393581D8}" type="presParOf" srcId="{22DB5B87-EBB4-455E-8BF2-DEF7AE3A8425}" destId="{1E6F9F0C-925C-424B-95F3-403E3A534058}" srcOrd="7" destOrd="0" presId="urn:microsoft.com/office/officeart/2005/8/layout/orgChart1"/>
    <dgm:cxn modelId="{E404D26B-246B-4359-B143-7D8E0E281A20}" type="presParOf" srcId="{1E6F9F0C-925C-424B-95F3-403E3A534058}" destId="{811B281D-5763-4BCE-8319-F0C55728DAFE}" srcOrd="0" destOrd="0" presId="urn:microsoft.com/office/officeart/2005/8/layout/orgChart1"/>
    <dgm:cxn modelId="{63D21047-25DB-4700-8844-D043A4D5A25F}" type="presParOf" srcId="{811B281D-5763-4BCE-8319-F0C55728DAFE}" destId="{562F6674-1ACC-4202-AF4F-B3E52B01666D}" srcOrd="0" destOrd="0" presId="urn:microsoft.com/office/officeart/2005/8/layout/orgChart1"/>
    <dgm:cxn modelId="{C036FC85-EE6C-482E-BC3C-971561C71979}" type="presParOf" srcId="{811B281D-5763-4BCE-8319-F0C55728DAFE}" destId="{D8A67877-2FAD-43D5-8261-039EFFEC8E1E}" srcOrd="1" destOrd="0" presId="urn:microsoft.com/office/officeart/2005/8/layout/orgChart1"/>
    <dgm:cxn modelId="{D955A597-012D-419D-83E0-48F496116534}" type="presParOf" srcId="{1E6F9F0C-925C-424B-95F3-403E3A534058}" destId="{FD4F412B-5C95-440E-94F7-F0515E8D623E}" srcOrd="1" destOrd="0" presId="urn:microsoft.com/office/officeart/2005/8/layout/orgChart1"/>
    <dgm:cxn modelId="{C2FC8713-B66C-48F8-80DF-ED033B7C09AC}" type="presParOf" srcId="{1E6F9F0C-925C-424B-95F3-403E3A534058}" destId="{A4B7D4DF-1589-455C-9208-0690863CBA4E}" srcOrd="2" destOrd="0" presId="urn:microsoft.com/office/officeart/2005/8/layout/orgChart1"/>
    <dgm:cxn modelId="{58472474-A2D9-4ABF-BCBD-87F6D14F695B}" type="presParOf" srcId="{5BC4822A-0E89-47AB-9E1D-6B81A37D7591}" destId="{D5A979CE-70AB-4238-9E8B-26C900FD7F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122F5-DC9C-48EB-8CF4-DFB71933DE93}">
      <dsp:nvSpPr>
        <dsp:cNvPr id="0" name=""/>
        <dsp:cNvSpPr/>
      </dsp:nvSpPr>
      <dsp:spPr>
        <a:xfrm>
          <a:off x="4229338" y="1263784"/>
          <a:ext cx="2719772" cy="286651"/>
        </a:xfrm>
        <a:custGeom>
          <a:avLst/>
          <a:gdLst/>
          <a:ahLst/>
          <a:cxnLst/>
          <a:rect l="0" t="0" r="0" b="0"/>
          <a:pathLst>
            <a:path>
              <a:moveTo>
                <a:pt x="0" y="0"/>
              </a:moveTo>
              <a:lnTo>
                <a:pt x="0" y="143325"/>
              </a:lnTo>
              <a:lnTo>
                <a:pt x="2719772" y="143325"/>
              </a:lnTo>
              <a:lnTo>
                <a:pt x="2719772" y="2866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11FC60-0816-42A5-B79C-508614B3D3D5}">
      <dsp:nvSpPr>
        <dsp:cNvPr id="0" name=""/>
        <dsp:cNvSpPr/>
      </dsp:nvSpPr>
      <dsp:spPr>
        <a:xfrm>
          <a:off x="4751452" y="2232938"/>
          <a:ext cx="204750" cy="627902"/>
        </a:xfrm>
        <a:custGeom>
          <a:avLst/>
          <a:gdLst/>
          <a:ahLst/>
          <a:cxnLst/>
          <a:rect l="0" t="0" r="0" b="0"/>
          <a:pathLst>
            <a:path>
              <a:moveTo>
                <a:pt x="0" y="0"/>
              </a:moveTo>
              <a:lnTo>
                <a:pt x="0" y="627902"/>
              </a:lnTo>
              <a:lnTo>
                <a:pt x="204750" y="627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101D3-FE08-42C7-BA46-22934C4CD606}">
      <dsp:nvSpPr>
        <dsp:cNvPr id="0" name=""/>
        <dsp:cNvSpPr/>
      </dsp:nvSpPr>
      <dsp:spPr>
        <a:xfrm>
          <a:off x="4229338" y="1263784"/>
          <a:ext cx="1068116" cy="286651"/>
        </a:xfrm>
        <a:custGeom>
          <a:avLst/>
          <a:gdLst/>
          <a:ahLst/>
          <a:cxnLst/>
          <a:rect l="0" t="0" r="0" b="0"/>
          <a:pathLst>
            <a:path>
              <a:moveTo>
                <a:pt x="0" y="0"/>
              </a:moveTo>
              <a:lnTo>
                <a:pt x="0" y="143325"/>
              </a:lnTo>
              <a:lnTo>
                <a:pt x="1068116" y="143325"/>
              </a:lnTo>
              <a:lnTo>
                <a:pt x="1068116" y="2866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C98AB-A2AA-43B7-B753-982AAAA4FBFC}">
      <dsp:nvSpPr>
        <dsp:cNvPr id="0" name=""/>
        <dsp:cNvSpPr/>
      </dsp:nvSpPr>
      <dsp:spPr>
        <a:xfrm>
          <a:off x="3099796" y="2232938"/>
          <a:ext cx="204750" cy="627902"/>
        </a:xfrm>
        <a:custGeom>
          <a:avLst/>
          <a:gdLst/>
          <a:ahLst/>
          <a:cxnLst/>
          <a:rect l="0" t="0" r="0" b="0"/>
          <a:pathLst>
            <a:path>
              <a:moveTo>
                <a:pt x="0" y="0"/>
              </a:moveTo>
              <a:lnTo>
                <a:pt x="0" y="627902"/>
              </a:lnTo>
              <a:lnTo>
                <a:pt x="204750" y="627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1766F9-065A-4A32-9CAB-1A4BF5EE04C1}">
      <dsp:nvSpPr>
        <dsp:cNvPr id="0" name=""/>
        <dsp:cNvSpPr/>
      </dsp:nvSpPr>
      <dsp:spPr>
        <a:xfrm>
          <a:off x="3645798" y="1263784"/>
          <a:ext cx="583539" cy="286651"/>
        </a:xfrm>
        <a:custGeom>
          <a:avLst/>
          <a:gdLst/>
          <a:ahLst/>
          <a:cxnLst/>
          <a:rect l="0" t="0" r="0" b="0"/>
          <a:pathLst>
            <a:path>
              <a:moveTo>
                <a:pt x="583539" y="0"/>
              </a:moveTo>
              <a:lnTo>
                <a:pt x="583539" y="143325"/>
              </a:lnTo>
              <a:lnTo>
                <a:pt x="0" y="143325"/>
              </a:lnTo>
              <a:lnTo>
                <a:pt x="0" y="2866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BD3BC-7677-4EA8-B969-97743272344F}">
      <dsp:nvSpPr>
        <dsp:cNvPr id="0" name=""/>
        <dsp:cNvSpPr/>
      </dsp:nvSpPr>
      <dsp:spPr>
        <a:xfrm>
          <a:off x="1789391" y="3202092"/>
          <a:ext cx="204750" cy="627902"/>
        </a:xfrm>
        <a:custGeom>
          <a:avLst/>
          <a:gdLst/>
          <a:ahLst/>
          <a:cxnLst/>
          <a:rect l="0" t="0" r="0" b="0"/>
          <a:pathLst>
            <a:path>
              <a:moveTo>
                <a:pt x="0" y="0"/>
              </a:moveTo>
              <a:lnTo>
                <a:pt x="0" y="627902"/>
              </a:lnTo>
              <a:lnTo>
                <a:pt x="204750" y="627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2454B-9BF6-492E-A32C-90B4E1CAC57D}">
      <dsp:nvSpPr>
        <dsp:cNvPr id="0" name=""/>
        <dsp:cNvSpPr/>
      </dsp:nvSpPr>
      <dsp:spPr>
        <a:xfrm>
          <a:off x="1509565" y="2232938"/>
          <a:ext cx="825828" cy="286651"/>
        </a:xfrm>
        <a:custGeom>
          <a:avLst/>
          <a:gdLst/>
          <a:ahLst/>
          <a:cxnLst/>
          <a:rect l="0" t="0" r="0" b="0"/>
          <a:pathLst>
            <a:path>
              <a:moveTo>
                <a:pt x="0" y="0"/>
              </a:moveTo>
              <a:lnTo>
                <a:pt x="0" y="143325"/>
              </a:lnTo>
              <a:lnTo>
                <a:pt x="825828" y="143325"/>
              </a:lnTo>
              <a:lnTo>
                <a:pt x="825828" y="2866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7DAB4-A630-4FB1-A449-470C929B1B1B}">
      <dsp:nvSpPr>
        <dsp:cNvPr id="0" name=""/>
        <dsp:cNvSpPr/>
      </dsp:nvSpPr>
      <dsp:spPr>
        <a:xfrm>
          <a:off x="137735" y="3202092"/>
          <a:ext cx="204750" cy="627902"/>
        </a:xfrm>
        <a:custGeom>
          <a:avLst/>
          <a:gdLst/>
          <a:ahLst/>
          <a:cxnLst/>
          <a:rect l="0" t="0" r="0" b="0"/>
          <a:pathLst>
            <a:path>
              <a:moveTo>
                <a:pt x="0" y="0"/>
              </a:moveTo>
              <a:lnTo>
                <a:pt x="0" y="627902"/>
              </a:lnTo>
              <a:lnTo>
                <a:pt x="204750" y="627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85C2E-5BC7-416E-9252-22A11D33CBFB}">
      <dsp:nvSpPr>
        <dsp:cNvPr id="0" name=""/>
        <dsp:cNvSpPr/>
      </dsp:nvSpPr>
      <dsp:spPr>
        <a:xfrm>
          <a:off x="683737" y="2232938"/>
          <a:ext cx="825828" cy="286651"/>
        </a:xfrm>
        <a:custGeom>
          <a:avLst/>
          <a:gdLst/>
          <a:ahLst/>
          <a:cxnLst/>
          <a:rect l="0" t="0" r="0" b="0"/>
          <a:pathLst>
            <a:path>
              <a:moveTo>
                <a:pt x="825828" y="0"/>
              </a:moveTo>
              <a:lnTo>
                <a:pt x="825828" y="143325"/>
              </a:lnTo>
              <a:lnTo>
                <a:pt x="0" y="143325"/>
              </a:lnTo>
              <a:lnTo>
                <a:pt x="0" y="2866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3BCA0-F4D4-4B03-B01C-53F7533AE6D3}">
      <dsp:nvSpPr>
        <dsp:cNvPr id="0" name=""/>
        <dsp:cNvSpPr/>
      </dsp:nvSpPr>
      <dsp:spPr>
        <a:xfrm>
          <a:off x="1509565" y="1263784"/>
          <a:ext cx="2719772" cy="286651"/>
        </a:xfrm>
        <a:custGeom>
          <a:avLst/>
          <a:gdLst/>
          <a:ahLst/>
          <a:cxnLst/>
          <a:rect l="0" t="0" r="0" b="0"/>
          <a:pathLst>
            <a:path>
              <a:moveTo>
                <a:pt x="2719772" y="0"/>
              </a:moveTo>
              <a:lnTo>
                <a:pt x="2719772" y="143325"/>
              </a:lnTo>
              <a:lnTo>
                <a:pt x="0" y="143325"/>
              </a:lnTo>
              <a:lnTo>
                <a:pt x="0" y="2866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DA5CE8-0F55-4831-B7DA-131AA629F3A8}">
      <dsp:nvSpPr>
        <dsp:cNvPr id="0" name=""/>
        <dsp:cNvSpPr/>
      </dsp:nvSpPr>
      <dsp:spPr>
        <a:xfrm>
          <a:off x="3546835" y="581282"/>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Home</a:t>
          </a:r>
          <a:endParaRPr lang="en-IN" sz="2200" kern="1200"/>
        </a:p>
      </dsp:txBody>
      <dsp:txXfrm>
        <a:off x="3546835" y="581282"/>
        <a:ext cx="1365005" cy="682502"/>
      </dsp:txXfrm>
    </dsp:sp>
    <dsp:sp modelId="{4753DEBF-7C63-415F-B9D2-B8A4D4E1C0B5}">
      <dsp:nvSpPr>
        <dsp:cNvPr id="0" name=""/>
        <dsp:cNvSpPr/>
      </dsp:nvSpPr>
      <dsp:spPr>
        <a:xfrm>
          <a:off x="827062" y="1550435"/>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login</a:t>
          </a:r>
          <a:endParaRPr lang="en-IN" sz="2200" kern="1200"/>
        </a:p>
      </dsp:txBody>
      <dsp:txXfrm>
        <a:off x="827062" y="1550435"/>
        <a:ext cx="1365005" cy="682502"/>
      </dsp:txXfrm>
    </dsp:sp>
    <dsp:sp modelId="{C7151638-3C0A-49C9-B253-16A9A548BDD1}">
      <dsp:nvSpPr>
        <dsp:cNvPr id="0" name=""/>
        <dsp:cNvSpPr/>
      </dsp:nvSpPr>
      <dsp:spPr>
        <a:xfrm>
          <a:off x="1234" y="2519589"/>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admin</a:t>
          </a:r>
          <a:endParaRPr lang="en-IN" sz="2200" kern="1200"/>
        </a:p>
      </dsp:txBody>
      <dsp:txXfrm>
        <a:off x="1234" y="2519589"/>
        <a:ext cx="1365005" cy="682502"/>
      </dsp:txXfrm>
    </dsp:sp>
    <dsp:sp modelId="{71F2FB03-01BA-4CF9-878F-A7C449C9F09B}">
      <dsp:nvSpPr>
        <dsp:cNvPr id="0" name=""/>
        <dsp:cNvSpPr/>
      </dsp:nvSpPr>
      <dsp:spPr>
        <a:xfrm>
          <a:off x="342485" y="3488743"/>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registration details</a:t>
          </a:r>
          <a:endParaRPr lang="en-IN" sz="2200" kern="1200"/>
        </a:p>
      </dsp:txBody>
      <dsp:txXfrm>
        <a:off x="342485" y="3488743"/>
        <a:ext cx="1365005" cy="682502"/>
      </dsp:txXfrm>
    </dsp:sp>
    <dsp:sp modelId="{FEC91B57-F915-4267-BF44-0AF5248ABCA2}">
      <dsp:nvSpPr>
        <dsp:cNvPr id="0" name=""/>
        <dsp:cNvSpPr/>
      </dsp:nvSpPr>
      <dsp:spPr>
        <a:xfrm>
          <a:off x="1652890" y="2519589"/>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staff</a:t>
          </a:r>
          <a:endParaRPr lang="en-IN" sz="2200" kern="1200"/>
        </a:p>
      </dsp:txBody>
      <dsp:txXfrm>
        <a:off x="1652890" y="2519589"/>
        <a:ext cx="1365005" cy="682502"/>
      </dsp:txXfrm>
    </dsp:sp>
    <dsp:sp modelId="{C6CD8E7A-C2B7-46A2-B25C-1D961F9D1900}">
      <dsp:nvSpPr>
        <dsp:cNvPr id="0" name=""/>
        <dsp:cNvSpPr/>
      </dsp:nvSpPr>
      <dsp:spPr>
        <a:xfrm>
          <a:off x="1994142" y="3488743"/>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Student Details</a:t>
          </a:r>
          <a:endParaRPr lang="en-IN" sz="2200" kern="1200"/>
        </a:p>
      </dsp:txBody>
      <dsp:txXfrm>
        <a:off x="1994142" y="3488743"/>
        <a:ext cx="1365005" cy="682502"/>
      </dsp:txXfrm>
    </dsp:sp>
    <dsp:sp modelId="{FBE3A6B5-7768-4743-9475-CC59D47B16A0}">
      <dsp:nvSpPr>
        <dsp:cNvPr id="0" name=""/>
        <dsp:cNvSpPr/>
      </dsp:nvSpPr>
      <dsp:spPr>
        <a:xfrm>
          <a:off x="2963295" y="1550435"/>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registration</a:t>
          </a:r>
          <a:endParaRPr lang="en-IN" sz="2200" kern="1200"/>
        </a:p>
      </dsp:txBody>
      <dsp:txXfrm>
        <a:off x="2963295" y="1550435"/>
        <a:ext cx="1365005" cy="682502"/>
      </dsp:txXfrm>
    </dsp:sp>
    <dsp:sp modelId="{0171D114-F2CB-4497-A21F-2EE9567F49A6}">
      <dsp:nvSpPr>
        <dsp:cNvPr id="0" name=""/>
        <dsp:cNvSpPr/>
      </dsp:nvSpPr>
      <dsp:spPr>
        <a:xfrm>
          <a:off x="3304547" y="2519589"/>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staff</a:t>
          </a:r>
          <a:endParaRPr lang="en-IN" sz="2200" kern="1200"/>
        </a:p>
      </dsp:txBody>
      <dsp:txXfrm>
        <a:off x="3304547" y="2519589"/>
        <a:ext cx="1365005" cy="682502"/>
      </dsp:txXfrm>
    </dsp:sp>
    <dsp:sp modelId="{280FC4A7-48F4-4105-B7A9-3CAEDAD43F95}">
      <dsp:nvSpPr>
        <dsp:cNvPr id="0" name=""/>
        <dsp:cNvSpPr/>
      </dsp:nvSpPr>
      <dsp:spPr>
        <a:xfrm>
          <a:off x="4614952" y="1550435"/>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about us </a:t>
          </a:r>
          <a:endParaRPr lang="en-IN" sz="2200" kern="1200"/>
        </a:p>
      </dsp:txBody>
      <dsp:txXfrm>
        <a:off x="4614952" y="1550435"/>
        <a:ext cx="1365005" cy="682502"/>
      </dsp:txXfrm>
    </dsp:sp>
    <dsp:sp modelId="{E9BBACC6-1745-4340-83DC-63145C835F23}">
      <dsp:nvSpPr>
        <dsp:cNvPr id="0" name=""/>
        <dsp:cNvSpPr/>
      </dsp:nvSpPr>
      <dsp:spPr>
        <a:xfrm>
          <a:off x="4956203" y="2519589"/>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facilities</a:t>
          </a:r>
          <a:endParaRPr lang="en-IN" sz="2200" kern="1200"/>
        </a:p>
      </dsp:txBody>
      <dsp:txXfrm>
        <a:off x="4956203" y="2519589"/>
        <a:ext cx="1365005" cy="682502"/>
      </dsp:txXfrm>
    </dsp:sp>
    <dsp:sp modelId="{562F6674-1ACC-4202-AF4F-B3E52B01666D}">
      <dsp:nvSpPr>
        <dsp:cNvPr id="0" name=""/>
        <dsp:cNvSpPr/>
      </dsp:nvSpPr>
      <dsp:spPr>
        <a:xfrm>
          <a:off x="6266608" y="1550435"/>
          <a:ext cx="1365005" cy="682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smtClean="0"/>
            <a:t>contact us</a:t>
          </a:r>
          <a:endParaRPr lang="en-IN" sz="2200" kern="1200"/>
        </a:p>
      </dsp:txBody>
      <dsp:txXfrm>
        <a:off x="6266608" y="1550435"/>
        <a:ext cx="1365005" cy="6825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24E32FA-41A0-4528-8EDC-D2AFA1DDD24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4E32FA-41A0-4528-8EDC-D2AFA1DDD246}" type="slidenum">
              <a:rPr lang="en-IN" smtClean="0"/>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B4C9F7-6B3E-4321-A316-4B01CFD30ACD}" type="datetimeFigureOut">
              <a:rPr lang="en-IN" smtClean="0"/>
              <a:t>24-02-2023</a:t>
            </a:fld>
            <a:endParaRPr lang="en-IN" dirty="0"/>
          </a:p>
        </p:txBody>
      </p:sp>
      <p:sp>
        <p:nvSpPr>
          <p:cNvPr id="9" name="Slide Number Placeholder 8"/>
          <p:cNvSpPr>
            <a:spLocks noGrp="1"/>
          </p:cNvSpPr>
          <p:nvPr>
            <p:ph type="sldNum" sz="quarter" idx="11"/>
          </p:nvPr>
        </p:nvSpPr>
        <p:spPr/>
        <p:txBody>
          <a:bodyPr/>
          <a:lstStyle/>
          <a:p>
            <a:fld id="{B24E32FA-41A0-4528-8EDC-D2AFA1DDD246}"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24E32FA-41A0-4528-8EDC-D2AFA1DDD246}" type="slidenum">
              <a:rPr lang="en-IN" smtClean="0"/>
              <a:t>‹#›</a:t>
            </a:fld>
            <a:endParaRPr lang="en-IN"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BB4C9F7-6B3E-4321-A316-4B01CFD30ACD}" type="datetimeFigureOut">
              <a:rPr lang="en-IN" smtClean="0"/>
              <a:t>24-02-2023</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956047"/>
          </a:xfrm>
        </p:spPr>
        <p:txBody>
          <a:bodyPr>
            <a:normAutofit/>
          </a:bodyPr>
          <a:lstStyle/>
          <a:p>
            <a:pPr algn="ctr"/>
            <a:r>
              <a:rPr lang="en-IN" sz="7200" b="1" dirty="0" smtClean="0">
                <a:latin typeface="Times New Roman" pitchFamily="18" charset="0"/>
                <a:cs typeface="Times New Roman" pitchFamily="18" charset="0"/>
              </a:rPr>
              <a:t>ORPHAN AGE</a:t>
            </a:r>
            <a:endParaRPr lang="en-IN" sz="7200" b="1" dirty="0">
              <a:latin typeface="Times New Roman" pitchFamily="18" charset="0"/>
              <a:cs typeface="Times New Roman" pitchFamily="18" charset="0"/>
            </a:endParaRPr>
          </a:p>
        </p:txBody>
      </p:sp>
    </p:spTree>
    <p:extLst>
      <p:ext uri="{BB962C8B-B14F-4D97-AF65-F5344CB8AC3E}">
        <p14:creationId xmlns:p14="http://schemas.microsoft.com/office/powerpoint/2010/main" val="29692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7"/>
            <a:ext cx="7543800" cy="1224136"/>
          </a:xfrm>
        </p:spPr>
        <p:txBody>
          <a:bodyPr/>
          <a:lstStyle/>
          <a:p>
            <a:pPr algn="ctr"/>
            <a:r>
              <a:rPr lang="en-IN" sz="4800" b="1" dirty="0" smtClean="0">
                <a:latin typeface="Times New Roman" pitchFamily="18" charset="0"/>
                <a:cs typeface="Times New Roman" pitchFamily="18" charset="0"/>
              </a:rPr>
              <a:t>STAFF</a:t>
            </a:r>
            <a:endParaRPr lang="en-IN"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467544" y="1988840"/>
            <a:ext cx="7560840" cy="4464496"/>
          </a:xfrm>
        </p:spPr>
        <p:txBody>
          <a:bodyPr>
            <a:normAutofit/>
          </a:bodyPr>
          <a:lstStyle/>
          <a:p>
            <a:r>
              <a:rPr lang="en-US" sz="2400" dirty="0">
                <a:solidFill>
                  <a:schemeClr val="tx1"/>
                </a:solidFill>
                <a:latin typeface="Times New Roman" pitchFamily="18" charset="0"/>
                <a:cs typeface="Times New Roman" pitchFamily="18" charset="0"/>
              </a:rPr>
              <a:t>As like </a:t>
            </a:r>
            <a:r>
              <a:rPr lang="en-US" sz="2400" dirty="0" smtClean="0">
                <a:solidFill>
                  <a:schemeClr val="tx1"/>
                </a:solidFill>
                <a:latin typeface="Times New Roman" pitchFamily="18" charset="0"/>
                <a:cs typeface="Times New Roman" pitchFamily="18" charset="0"/>
              </a:rPr>
              <a:t>STAFF registration </a:t>
            </a:r>
            <a:r>
              <a:rPr lang="en-US" sz="2400" dirty="0">
                <a:solidFill>
                  <a:schemeClr val="tx1"/>
                </a:solidFill>
                <a:latin typeface="Times New Roman" pitchFamily="18" charset="0"/>
                <a:cs typeface="Times New Roman" pitchFamily="18" charset="0"/>
              </a:rPr>
              <a:t>same the </a:t>
            </a:r>
            <a:r>
              <a:rPr lang="en-US" sz="2400" dirty="0" smtClean="0">
                <a:solidFill>
                  <a:schemeClr val="tx1"/>
                </a:solidFill>
                <a:latin typeface="Times New Roman" pitchFamily="18" charset="0"/>
                <a:cs typeface="Times New Roman" pitchFamily="18" charset="0"/>
              </a:rPr>
              <a:t>staff </a:t>
            </a:r>
            <a:r>
              <a:rPr lang="en-US" sz="2400" dirty="0">
                <a:solidFill>
                  <a:schemeClr val="tx1"/>
                </a:solidFill>
                <a:latin typeface="Times New Roman" pitchFamily="18" charset="0"/>
                <a:cs typeface="Times New Roman" pitchFamily="18" charset="0"/>
              </a:rPr>
              <a:t>will get an id and to registered themselves. After enter the email and pin </a:t>
            </a:r>
            <a:r>
              <a:rPr lang="en-US" sz="2400" dirty="0" smtClean="0">
                <a:solidFill>
                  <a:schemeClr val="tx1"/>
                </a:solidFill>
                <a:latin typeface="Times New Roman" pitchFamily="18" charset="0"/>
                <a:cs typeface="Times New Roman" pitchFamily="18" charset="0"/>
              </a:rPr>
              <a:t>staff </a:t>
            </a:r>
            <a:r>
              <a:rPr lang="en-US" sz="2400" dirty="0">
                <a:solidFill>
                  <a:schemeClr val="tx1"/>
                </a:solidFill>
                <a:latin typeface="Times New Roman" pitchFamily="18" charset="0"/>
                <a:cs typeface="Times New Roman" pitchFamily="18" charset="0"/>
              </a:rPr>
              <a:t>are redirect to the registration page after submitting their general details </a:t>
            </a:r>
            <a:r>
              <a:rPr lang="en-US" sz="2400" dirty="0" smtClean="0">
                <a:solidFill>
                  <a:schemeClr val="tx1"/>
                </a:solidFill>
                <a:latin typeface="Times New Roman" pitchFamily="18" charset="0"/>
                <a:cs typeface="Times New Roman" pitchFamily="18" charset="0"/>
              </a:rPr>
              <a:t>staff </a:t>
            </a:r>
            <a:r>
              <a:rPr lang="en-US" sz="2400" dirty="0">
                <a:solidFill>
                  <a:schemeClr val="tx1"/>
                </a:solidFill>
                <a:latin typeface="Times New Roman" pitchFamily="18" charset="0"/>
                <a:cs typeface="Times New Roman" pitchFamily="18" charset="0"/>
              </a:rPr>
              <a:t>will get an id and a password to login their profile. After login the </a:t>
            </a:r>
            <a:r>
              <a:rPr lang="en-US" sz="2400" dirty="0" smtClean="0">
                <a:solidFill>
                  <a:schemeClr val="tx1"/>
                </a:solidFill>
                <a:latin typeface="Times New Roman" pitchFamily="18" charset="0"/>
                <a:cs typeface="Times New Roman" pitchFamily="18" charset="0"/>
              </a:rPr>
              <a:t>staff </a:t>
            </a:r>
            <a:r>
              <a:rPr lang="en-US" sz="2400" dirty="0">
                <a:solidFill>
                  <a:schemeClr val="tx1"/>
                </a:solidFill>
                <a:latin typeface="Times New Roman" pitchFamily="18" charset="0"/>
                <a:cs typeface="Times New Roman" pitchFamily="18" charset="0"/>
              </a:rPr>
              <a:t>is able to add the details of the orphan </a:t>
            </a:r>
            <a:r>
              <a:rPr lang="en-US" sz="2400" dirty="0" smtClean="0">
                <a:solidFill>
                  <a:schemeClr val="tx1"/>
                </a:solidFill>
                <a:latin typeface="Times New Roman" pitchFamily="18" charset="0"/>
                <a:cs typeface="Times New Roman" pitchFamily="18" charset="0"/>
              </a:rPr>
              <a:t>whom </a:t>
            </a:r>
            <a:r>
              <a:rPr lang="en-US" sz="2400" dirty="0">
                <a:solidFill>
                  <a:schemeClr val="tx1"/>
                </a:solidFill>
                <a:latin typeface="Times New Roman" pitchFamily="18" charset="0"/>
                <a:cs typeface="Times New Roman" pitchFamily="18" charset="0"/>
              </a:rPr>
              <a:t>they need to join in the </a:t>
            </a:r>
            <a:r>
              <a:rPr lang="en-US" sz="2400" dirty="0" smtClean="0">
                <a:solidFill>
                  <a:schemeClr val="tx1"/>
                </a:solidFill>
                <a:latin typeface="Times New Roman" pitchFamily="18" charset="0"/>
                <a:cs typeface="Times New Roman" pitchFamily="18" charset="0"/>
              </a:rPr>
              <a:t>orphanage. </a:t>
            </a:r>
            <a:r>
              <a:rPr lang="en-US" sz="2400" dirty="0">
                <a:solidFill>
                  <a:schemeClr val="tx1"/>
                </a:solidFill>
                <a:latin typeface="Times New Roman" pitchFamily="18" charset="0"/>
                <a:cs typeface="Times New Roman" pitchFamily="18" charset="0"/>
              </a:rPr>
              <a:t>They can view and update the updatable information like mobile no, </a:t>
            </a:r>
            <a:r>
              <a:rPr lang="en-US" sz="2400" dirty="0" smtClean="0">
                <a:solidFill>
                  <a:schemeClr val="tx1"/>
                </a:solidFill>
                <a:latin typeface="Times New Roman" pitchFamily="18" charset="0"/>
                <a:cs typeface="Times New Roman" pitchFamily="18" charset="0"/>
              </a:rPr>
              <a:t>name, address age. </a:t>
            </a:r>
            <a:r>
              <a:rPr lang="en-US" sz="2400" dirty="0">
                <a:solidFill>
                  <a:schemeClr val="tx1"/>
                </a:solidFill>
                <a:latin typeface="Times New Roman" pitchFamily="18" charset="0"/>
                <a:cs typeface="Times New Roman" pitchFamily="18" charset="0"/>
              </a:rPr>
              <a:t>The </a:t>
            </a:r>
            <a:r>
              <a:rPr lang="en-US" sz="2400" dirty="0" smtClean="0">
                <a:solidFill>
                  <a:schemeClr val="tx1"/>
                </a:solidFill>
                <a:latin typeface="Times New Roman" pitchFamily="18" charset="0"/>
                <a:cs typeface="Times New Roman" pitchFamily="18" charset="0"/>
              </a:rPr>
              <a:t>staff </a:t>
            </a:r>
            <a:r>
              <a:rPr lang="en-US" sz="2400" dirty="0">
                <a:solidFill>
                  <a:schemeClr val="tx1"/>
                </a:solidFill>
                <a:latin typeface="Times New Roman" pitchFamily="18" charset="0"/>
                <a:cs typeface="Times New Roman" pitchFamily="18" charset="0"/>
              </a:rPr>
              <a:t>can also add the medical details and family details or guardian details of the </a:t>
            </a:r>
            <a:r>
              <a:rPr lang="en-US" sz="2400" dirty="0" smtClean="0">
                <a:solidFill>
                  <a:schemeClr val="tx1"/>
                </a:solidFill>
                <a:latin typeface="Times New Roman" pitchFamily="18" charset="0"/>
                <a:cs typeface="Times New Roman" pitchFamily="18" charset="0"/>
              </a:rPr>
              <a:t>orphan.</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8762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451992"/>
          </a:xfrm>
        </p:spPr>
        <p:txBody>
          <a:bodyPr/>
          <a:lstStyle/>
          <a:p>
            <a:r>
              <a:rPr lang="en-IN" sz="4800" b="1" dirty="0" smtClean="0">
                <a:latin typeface="Times New Roman" pitchFamily="18" charset="0"/>
                <a:cs typeface="Times New Roman" pitchFamily="18" charset="0"/>
              </a:rPr>
              <a:t>SYSTEM ENVIRONMENT</a:t>
            </a:r>
            <a:endParaRPr lang="en-IN"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337148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836713"/>
            <a:ext cx="8064896" cy="1008112"/>
          </a:xfrm>
        </p:spPr>
        <p:txBody>
          <a:bodyPr/>
          <a:lstStyle/>
          <a:p>
            <a:r>
              <a:rPr lang="en-IN" sz="3200" b="1" dirty="0" smtClean="0">
                <a:latin typeface="Times New Roman" pitchFamily="18" charset="0"/>
                <a:cs typeface="Times New Roman" pitchFamily="18" charset="0"/>
              </a:rPr>
              <a:t>MINIMUM HARDWARE REQUIREMENTS</a:t>
            </a: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2060848"/>
            <a:ext cx="7848872" cy="4176464"/>
          </a:xfrm>
        </p:spPr>
        <p:txBody>
          <a:bodyPr>
            <a:normAutofit/>
          </a:bodyPr>
          <a:lstStyle/>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Processor			-	</a:t>
            </a:r>
            <a:r>
              <a:rPr lang="en-IN" sz="2400" dirty="0">
                <a:solidFill>
                  <a:schemeClr val="tx1"/>
                </a:solidFill>
                <a:latin typeface="Times New Roman" pitchFamily="18" charset="0"/>
                <a:cs typeface="Times New Roman" pitchFamily="18" charset="0"/>
              </a:rPr>
              <a:t>I</a:t>
            </a:r>
            <a:r>
              <a:rPr lang="en-IN" sz="2400" dirty="0" smtClean="0">
                <a:solidFill>
                  <a:schemeClr val="tx1"/>
                </a:solidFill>
                <a:latin typeface="Times New Roman" pitchFamily="18" charset="0"/>
                <a:cs typeface="Times New Roman" pitchFamily="18" charset="0"/>
              </a:rPr>
              <a:t>ntel P4</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Primary memory		-	512 MB</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Secondary memory		-	50 GB</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Monitor</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Keyboard</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Mouse</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4003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9"/>
            <a:ext cx="7543800" cy="1224136"/>
          </a:xfrm>
        </p:spPr>
        <p:txBody>
          <a:bodyPr/>
          <a:lstStyle/>
          <a:p>
            <a:r>
              <a:rPr lang="en-IN" sz="3200" b="1" dirty="0" smtClean="0">
                <a:latin typeface="Times New Roman" pitchFamily="18" charset="0"/>
                <a:cs typeface="Times New Roman" pitchFamily="18" charset="0"/>
              </a:rPr>
              <a:t>HARDWARE USED</a:t>
            </a: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755576" y="2276872"/>
            <a:ext cx="6461760" cy="3456384"/>
          </a:xfrm>
        </p:spPr>
        <p:txBody>
          <a:bodyPr/>
          <a:lstStyle/>
          <a:p>
            <a:pPr marL="342900" indent="-342900">
              <a:buFont typeface="Arial" pitchFamily="34" charset="0"/>
              <a:buChar char="•"/>
            </a:pPr>
            <a:r>
              <a:rPr lang="en-IN" sz="2400" dirty="0">
                <a:solidFill>
                  <a:schemeClr val="tx1"/>
                </a:solidFill>
                <a:latin typeface="Times New Roman" pitchFamily="18" charset="0"/>
                <a:cs typeface="Times New Roman" pitchFamily="18" charset="0"/>
              </a:rPr>
              <a:t>Processor			-	Intel </a:t>
            </a:r>
            <a:r>
              <a:rPr lang="en-IN" sz="2400" dirty="0" smtClean="0">
                <a:solidFill>
                  <a:schemeClr val="tx1"/>
                </a:solidFill>
                <a:latin typeface="Times New Roman" pitchFamily="18" charset="0"/>
                <a:cs typeface="Times New Roman" pitchFamily="18" charset="0"/>
              </a:rPr>
              <a:t>core 2</a:t>
            </a:r>
            <a:endParaRPr lang="en-IN" sz="2400" dirty="0">
              <a:solidFill>
                <a:schemeClr val="tx1"/>
              </a:solidFill>
              <a:latin typeface="Times New Roman" pitchFamily="18" charset="0"/>
              <a:cs typeface="Times New Roman" pitchFamily="18" charset="0"/>
            </a:endParaRPr>
          </a:p>
          <a:p>
            <a:pPr marL="342900" indent="-342900">
              <a:buFont typeface="Arial" pitchFamily="34" charset="0"/>
              <a:buChar char="•"/>
            </a:pPr>
            <a:r>
              <a:rPr lang="en-IN" sz="2400" dirty="0">
                <a:solidFill>
                  <a:schemeClr val="tx1"/>
                </a:solidFill>
                <a:latin typeface="Times New Roman" pitchFamily="18" charset="0"/>
                <a:cs typeface="Times New Roman" pitchFamily="18" charset="0"/>
              </a:rPr>
              <a:t>Primary memory		-	4</a:t>
            </a:r>
            <a:r>
              <a:rPr lang="en-IN" sz="2400" dirty="0" smtClean="0">
                <a:solidFill>
                  <a:schemeClr val="tx1"/>
                </a:solidFill>
                <a:latin typeface="Times New Roman" pitchFamily="18" charset="0"/>
                <a:cs typeface="Times New Roman" pitchFamily="18" charset="0"/>
              </a:rPr>
              <a:t> GB</a:t>
            </a:r>
            <a:endParaRPr lang="en-IN" sz="2400" dirty="0">
              <a:solidFill>
                <a:schemeClr val="tx1"/>
              </a:solidFill>
              <a:latin typeface="Times New Roman" pitchFamily="18" charset="0"/>
              <a:cs typeface="Times New Roman" pitchFamily="18" charset="0"/>
            </a:endParaRPr>
          </a:p>
          <a:p>
            <a:pPr marL="342900" indent="-342900">
              <a:buFont typeface="Arial" pitchFamily="34" charset="0"/>
              <a:buChar char="•"/>
            </a:pPr>
            <a:r>
              <a:rPr lang="en-IN" sz="2400" dirty="0">
                <a:solidFill>
                  <a:schemeClr val="tx1"/>
                </a:solidFill>
                <a:latin typeface="Times New Roman" pitchFamily="18" charset="0"/>
                <a:cs typeface="Times New Roman" pitchFamily="18" charset="0"/>
              </a:rPr>
              <a:t>Secondary memory		-	</a:t>
            </a:r>
            <a:r>
              <a:rPr lang="en-IN" sz="2400" dirty="0" smtClean="0">
                <a:solidFill>
                  <a:schemeClr val="tx1"/>
                </a:solidFill>
                <a:latin typeface="Times New Roman" pitchFamily="18" charset="0"/>
                <a:cs typeface="Times New Roman" pitchFamily="18" charset="0"/>
              </a:rPr>
              <a:t>500 </a:t>
            </a:r>
            <a:r>
              <a:rPr lang="en-IN" sz="2400" dirty="0">
                <a:solidFill>
                  <a:schemeClr val="tx1"/>
                </a:solidFill>
                <a:latin typeface="Times New Roman" pitchFamily="18" charset="0"/>
                <a:cs typeface="Times New Roman" pitchFamily="18" charset="0"/>
              </a:rPr>
              <a:t>GB</a:t>
            </a:r>
          </a:p>
          <a:p>
            <a:pPr marL="342900" indent="-342900">
              <a:buFont typeface="Arial" pitchFamily="34" charset="0"/>
              <a:buChar char="•"/>
            </a:pPr>
            <a:r>
              <a:rPr lang="en-IN" sz="2400" dirty="0">
                <a:solidFill>
                  <a:schemeClr val="tx1"/>
                </a:solidFill>
                <a:latin typeface="Times New Roman" pitchFamily="18" charset="0"/>
                <a:cs typeface="Times New Roman" pitchFamily="18" charset="0"/>
              </a:rPr>
              <a:t>Monitor</a:t>
            </a:r>
          </a:p>
          <a:p>
            <a:pPr marL="342900" indent="-342900">
              <a:buFont typeface="Arial" pitchFamily="34" charset="0"/>
              <a:buChar char="•"/>
            </a:pPr>
            <a:r>
              <a:rPr lang="en-IN" sz="2400" dirty="0">
                <a:solidFill>
                  <a:schemeClr val="tx1"/>
                </a:solidFill>
                <a:latin typeface="Times New Roman" pitchFamily="18" charset="0"/>
                <a:cs typeface="Times New Roman" pitchFamily="18" charset="0"/>
              </a:rPr>
              <a:t>Keyboard</a:t>
            </a:r>
          </a:p>
          <a:p>
            <a:pPr marL="342900" indent="-342900">
              <a:buFont typeface="Arial" pitchFamily="34" charset="0"/>
              <a:buChar char="•"/>
            </a:pPr>
            <a:r>
              <a:rPr lang="en-IN" sz="2400" dirty="0">
                <a:solidFill>
                  <a:schemeClr val="tx1"/>
                </a:solidFill>
                <a:latin typeface="Times New Roman" pitchFamily="18" charset="0"/>
                <a:cs typeface="Times New Roman" pitchFamily="18" charset="0"/>
              </a:rPr>
              <a:t>Mouse</a:t>
            </a:r>
          </a:p>
          <a:p>
            <a:endParaRPr lang="en-IN" dirty="0"/>
          </a:p>
        </p:txBody>
      </p:sp>
    </p:spTree>
    <p:extLst>
      <p:ext uri="{BB962C8B-B14F-4D97-AF65-F5344CB8AC3E}">
        <p14:creationId xmlns:p14="http://schemas.microsoft.com/office/powerpoint/2010/main" val="410536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836713"/>
            <a:ext cx="7776864" cy="1224136"/>
          </a:xfrm>
        </p:spPr>
        <p:txBody>
          <a:bodyPr/>
          <a:lstStyle/>
          <a:p>
            <a:r>
              <a:rPr lang="en-IN" sz="3200" b="1" dirty="0" smtClean="0">
                <a:latin typeface="Times New Roman" pitchFamily="18" charset="0"/>
                <a:cs typeface="Times New Roman" pitchFamily="18" charset="0"/>
              </a:rPr>
              <a:t>SOFTWARE REQUIREMENT</a:t>
            </a: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060848"/>
            <a:ext cx="6461760" cy="3577952"/>
          </a:xfrm>
        </p:spPr>
        <p:txBody>
          <a:bodyPr>
            <a:normAutofit/>
          </a:bodyPr>
          <a:lstStyle/>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Operating System	-	Windows	</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Database		-	</a:t>
            </a:r>
            <a:r>
              <a:rPr lang="en-IN" sz="2400" dirty="0" smtClean="0">
                <a:solidFill>
                  <a:schemeClr val="tx1"/>
                </a:solidFill>
                <a:latin typeface="Times New Roman" pitchFamily="18" charset="0"/>
                <a:cs typeface="Times New Roman" pitchFamily="18" charset="0"/>
              </a:rPr>
              <a:t>MySql</a:t>
            </a:r>
            <a:endParaRPr lang="en-IN" sz="2400" dirty="0" smtClean="0">
              <a:solidFill>
                <a:schemeClr val="tx1"/>
              </a:solidFill>
              <a:latin typeface="Times New Roman" pitchFamily="18" charset="0"/>
              <a:cs typeface="Times New Roman" pitchFamily="18" charset="0"/>
            </a:endParaRP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Back end		-	Java</a:t>
            </a:r>
          </a:p>
          <a:p>
            <a:pPr marL="342900" indent="-342900">
              <a:buFont typeface="Arial" pitchFamily="34" charset="0"/>
              <a:buChar char="•"/>
            </a:pPr>
            <a:r>
              <a:rPr lang="en-IN" sz="2400" dirty="0" smtClean="0">
                <a:solidFill>
                  <a:schemeClr val="tx1"/>
                </a:solidFill>
                <a:latin typeface="Times New Roman" pitchFamily="18" charset="0"/>
                <a:cs typeface="Times New Roman" pitchFamily="18" charset="0"/>
              </a:rPr>
              <a:t>Front End Tool	-	VS Code</a:t>
            </a:r>
          </a:p>
          <a:p>
            <a:pPr marL="342900" indent="-342900">
              <a:buFont typeface="Arial" pitchFamily="34" charset="0"/>
              <a:buChar char="•"/>
            </a:pP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5876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620579894"/>
              </p:ext>
            </p:extLst>
          </p:nvPr>
        </p:nvGraphicFramePr>
        <p:xfrm>
          <a:off x="251520" y="1196752"/>
          <a:ext cx="763284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81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12777"/>
            <a:ext cx="7772400" cy="1656184"/>
          </a:xfrm>
        </p:spPr>
        <p:txBody>
          <a:bodyPr/>
          <a:lstStyle/>
          <a:p>
            <a:pPr algn="ctr"/>
            <a:r>
              <a:rPr lang="en-IN" sz="4800" b="1" dirty="0" smtClean="0">
                <a:latin typeface="Times New Roman" pitchFamily="18" charset="0"/>
                <a:cs typeface="Times New Roman" pitchFamily="18" charset="0"/>
              </a:rPr>
              <a:t>INTRODUCTION</a:t>
            </a:r>
            <a:endParaRPr lang="en-IN"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683568" y="3212976"/>
            <a:ext cx="7088832" cy="3240360"/>
          </a:xfrm>
        </p:spPr>
        <p:txBody>
          <a:bodyPr>
            <a:noAutofit/>
          </a:bodyPr>
          <a:lstStyle/>
          <a:p>
            <a:r>
              <a:rPr lang="en-US" sz="2400" dirty="0">
                <a:solidFill>
                  <a:schemeClr val="tx1"/>
                </a:solidFill>
                <a:latin typeface="Times New Roman" pitchFamily="18" charset="0"/>
                <a:cs typeface="Times New Roman" pitchFamily="18" charset="0"/>
              </a:rPr>
              <a:t>Orphanage Management System is software which is helpful for Service people as well as the admin authorities. In the current system all the activities are done manually. It is very time consuming and costly. Our Orphanage Management System deals with the various activities related to the orphanage.</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9843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163960"/>
          </a:xfrm>
        </p:spPr>
        <p:txBody>
          <a:bodyPr/>
          <a:lstStyle/>
          <a:p>
            <a:pPr algn="ctr"/>
            <a:r>
              <a:rPr lang="en-IN" sz="4400" b="1" dirty="0" smtClean="0">
                <a:latin typeface="Times New Roman" pitchFamily="18" charset="0"/>
                <a:cs typeface="Times New Roman" pitchFamily="18" charset="0"/>
              </a:rPr>
              <a:t>AIM OF THE PROJECT</a:t>
            </a:r>
            <a:endParaRPr lang="en-IN"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3429000"/>
            <a:ext cx="7342584" cy="2209800"/>
          </a:xfrm>
        </p:spPr>
        <p:txBody>
          <a:bodyPr>
            <a:noAutofit/>
          </a:bodyPr>
          <a:lstStyle/>
          <a:p>
            <a:r>
              <a:rPr lang="en-US" sz="2400" dirty="0">
                <a:solidFill>
                  <a:schemeClr val="tx1"/>
                </a:solidFill>
                <a:latin typeface="Times New Roman" pitchFamily="18" charset="0"/>
                <a:cs typeface="Times New Roman" pitchFamily="18" charset="0"/>
              </a:rPr>
              <a:t>Without an Orphanage management System, managing and maintaining the details of the orphans </a:t>
            </a:r>
            <a:r>
              <a:rPr lang="en-US" sz="2400" dirty="0" smtClean="0">
                <a:solidFill>
                  <a:schemeClr val="tx1"/>
                </a:solidFill>
                <a:latin typeface="Times New Roman" pitchFamily="18" charset="0"/>
                <a:cs typeface="Times New Roman" pitchFamily="18" charset="0"/>
              </a:rPr>
              <a:t>is </a:t>
            </a:r>
            <a:r>
              <a:rPr lang="en-US" sz="2400" dirty="0">
                <a:solidFill>
                  <a:schemeClr val="tx1"/>
                </a:solidFill>
                <a:latin typeface="Times New Roman" pitchFamily="18" charset="0"/>
                <a:cs typeface="Times New Roman" pitchFamily="18" charset="0"/>
              </a:rPr>
              <a:t>a tedious job for any organization. Orphanage management System will store all the details of the orphans </a:t>
            </a:r>
            <a:r>
              <a:rPr lang="en-US" sz="2400" dirty="0" smtClean="0">
                <a:solidFill>
                  <a:schemeClr val="tx1"/>
                </a:solidFill>
                <a:latin typeface="Times New Roman" pitchFamily="18" charset="0"/>
                <a:cs typeface="Times New Roman" pitchFamily="18" charset="0"/>
              </a:rPr>
              <a:t>including </a:t>
            </a:r>
            <a:r>
              <a:rPr lang="en-US" sz="2400" dirty="0">
                <a:solidFill>
                  <a:schemeClr val="tx1"/>
                </a:solidFill>
                <a:latin typeface="Times New Roman" pitchFamily="18" charset="0"/>
                <a:cs typeface="Times New Roman" pitchFamily="18" charset="0"/>
              </a:rPr>
              <a:t>their background information, educational qualifications, personal details and all the information related to their medical reports.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716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92896"/>
            <a:ext cx="7543800" cy="1303249"/>
          </a:xfrm>
        </p:spPr>
        <p:txBody>
          <a:bodyPr/>
          <a:lstStyle/>
          <a:p>
            <a:pPr algn="ctr"/>
            <a:r>
              <a:rPr lang="en-IN" sz="6000" b="1" dirty="0" smtClean="0">
                <a:latin typeface="Times New Roman" pitchFamily="18" charset="0"/>
                <a:cs typeface="Times New Roman" pitchFamily="18" charset="0"/>
              </a:rPr>
              <a:t>SYSTEM STUDY</a:t>
            </a:r>
            <a:endParaRPr lang="en-IN" sz="60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5517232"/>
            <a:ext cx="6461760" cy="121568"/>
          </a:xfrm>
        </p:spPr>
        <p:txBody>
          <a:bodyPr>
            <a:normAutofit fontScale="25000" lnSpcReduction="20000"/>
          </a:bodyPr>
          <a:lstStyle/>
          <a:p>
            <a:endParaRPr lang="en-IN" dirty="0">
              <a:solidFill>
                <a:schemeClr val="tx1"/>
              </a:solidFill>
            </a:endParaRPr>
          </a:p>
        </p:txBody>
      </p:sp>
    </p:spTree>
    <p:extLst>
      <p:ext uri="{BB962C8B-B14F-4D97-AF65-F5344CB8AC3E}">
        <p14:creationId xmlns:p14="http://schemas.microsoft.com/office/powerpoint/2010/main" val="321550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1"/>
            <a:ext cx="7618040" cy="1008112"/>
          </a:xfrm>
        </p:spPr>
        <p:txBody>
          <a:bodyPr/>
          <a:lstStyle/>
          <a:p>
            <a:pPr algn="ctr"/>
            <a:r>
              <a:rPr lang="en-IN" sz="4400" b="1" dirty="0" smtClean="0"/>
              <a:t>PROBLEM DEFINITION</a:t>
            </a:r>
            <a:endParaRPr lang="en-IN" sz="4400" b="1" dirty="0"/>
          </a:p>
        </p:txBody>
      </p:sp>
      <p:sp>
        <p:nvSpPr>
          <p:cNvPr id="3" name="Subtitle 2"/>
          <p:cNvSpPr>
            <a:spLocks noGrp="1"/>
          </p:cNvSpPr>
          <p:nvPr>
            <p:ph type="subTitle" idx="1"/>
          </p:nvPr>
        </p:nvSpPr>
        <p:spPr>
          <a:xfrm>
            <a:off x="685800" y="1844824"/>
            <a:ext cx="7342584" cy="4032448"/>
          </a:xfrm>
        </p:spPr>
        <p:txBody>
          <a:bodyPr>
            <a:normAutofit/>
          </a:bodyPr>
          <a:lstStyle/>
          <a:p>
            <a:r>
              <a:rPr lang="en-US" sz="2400" dirty="0">
                <a:solidFill>
                  <a:schemeClr val="tx1"/>
                </a:solidFill>
                <a:latin typeface="Times New Roman" pitchFamily="18" charset="0"/>
                <a:cs typeface="Times New Roman" pitchFamily="18" charset="0"/>
              </a:rPr>
              <a:t>Orphanage management System is the process of collecting, processing, and storing transmitting relevant information to support the management operations in any organizations. Where it helps to provide accurate and timely information necessary to facilitate the decision-making process and enable the organizations planning, control, and operational functions to be carried out effectively.</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0634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9"/>
            <a:ext cx="7543800" cy="1944215"/>
          </a:xfrm>
        </p:spPr>
        <p:txBody>
          <a:bodyPr/>
          <a:lstStyle/>
          <a:p>
            <a:r>
              <a:rPr lang="en-IN" sz="4400" b="1" dirty="0"/>
              <a:t>EXISTING SYSTEM</a:t>
            </a:r>
            <a:r>
              <a:rPr lang="en-IN" dirty="0"/>
              <a:t/>
            </a:r>
            <a:br>
              <a:rPr lang="en-IN" dirty="0"/>
            </a:br>
            <a:endParaRPr lang="en-IN" dirty="0"/>
          </a:p>
        </p:txBody>
      </p:sp>
      <p:sp>
        <p:nvSpPr>
          <p:cNvPr id="3" name="Subtitle 2"/>
          <p:cNvSpPr>
            <a:spLocks noGrp="1"/>
          </p:cNvSpPr>
          <p:nvPr>
            <p:ph type="subTitle" idx="1"/>
          </p:nvPr>
        </p:nvSpPr>
        <p:spPr>
          <a:xfrm>
            <a:off x="685800" y="2204864"/>
            <a:ext cx="7198568" cy="3672408"/>
          </a:xfrm>
        </p:spPr>
        <p:txBody>
          <a:bodyPr>
            <a:normAutofit/>
          </a:bodyPr>
          <a:lstStyle/>
          <a:p>
            <a:r>
              <a:rPr lang="en-US" sz="2400" dirty="0">
                <a:solidFill>
                  <a:schemeClr val="tx1"/>
                </a:solidFill>
                <a:latin typeface="Times New Roman" pitchFamily="18" charset="0"/>
                <a:cs typeface="Times New Roman" pitchFamily="18" charset="0"/>
              </a:rPr>
              <a:t>In the existing system, we need to search for the orphanage or old age home manually. If the home or orphanage founded, we need to check for the vacancies, if available its well and good else if there is no vacancy found the work made for searching is wasted and time for making the work is also wasted. For this reason, people who tends to help also regret due to time and work waste.</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5387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543800" cy="1368153"/>
          </a:xfrm>
        </p:spPr>
        <p:txBody>
          <a:bodyPr/>
          <a:lstStyle/>
          <a:p>
            <a:r>
              <a:rPr lang="en-IN" sz="4400" b="1" dirty="0"/>
              <a:t>PROPOSED SYSTEM</a:t>
            </a:r>
            <a:r>
              <a:rPr lang="en-IN" sz="4400" dirty="0"/>
              <a:t/>
            </a:r>
            <a:br>
              <a:rPr lang="en-IN" sz="4400" dirty="0"/>
            </a:br>
            <a:endParaRPr lang="en-IN" sz="4400" dirty="0"/>
          </a:p>
        </p:txBody>
      </p:sp>
      <p:sp>
        <p:nvSpPr>
          <p:cNvPr id="3" name="Subtitle 2"/>
          <p:cNvSpPr>
            <a:spLocks noGrp="1"/>
          </p:cNvSpPr>
          <p:nvPr>
            <p:ph type="subTitle" idx="1"/>
          </p:nvPr>
        </p:nvSpPr>
        <p:spPr>
          <a:xfrm>
            <a:off x="685800" y="1700808"/>
            <a:ext cx="7126560" cy="4248472"/>
          </a:xfrm>
        </p:spPr>
        <p:txBody>
          <a:bodyPr>
            <a:noAutofit/>
          </a:bodyPr>
          <a:lstStyle/>
          <a:p>
            <a:r>
              <a:rPr lang="en-US" sz="2400" dirty="0">
                <a:solidFill>
                  <a:schemeClr val="tx1"/>
                </a:solidFill>
                <a:latin typeface="Times New Roman" pitchFamily="18" charset="0"/>
                <a:cs typeface="Times New Roman" pitchFamily="18" charset="0"/>
              </a:rPr>
              <a:t>With the proposal design, the </a:t>
            </a:r>
            <a:r>
              <a:rPr lang="en-US" sz="2400" dirty="0" smtClean="0">
                <a:solidFill>
                  <a:schemeClr val="tx1"/>
                </a:solidFill>
                <a:latin typeface="Times New Roman" pitchFamily="18" charset="0"/>
                <a:cs typeface="Times New Roman" pitchFamily="18" charset="0"/>
              </a:rPr>
              <a:t>staff can </a:t>
            </a:r>
            <a:r>
              <a:rPr lang="en-US" sz="2400" dirty="0">
                <a:solidFill>
                  <a:schemeClr val="tx1"/>
                </a:solidFill>
                <a:latin typeface="Times New Roman" pitchFamily="18" charset="0"/>
                <a:cs typeface="Times New Roman" pitchFamily="18" charset="0"/>
              </a:rPr>
              <a:t>login to the page and register by entering the details of </a:t>
            </a:r>
            <a:r>
              <a:rPr lang="en-US" sz="2400" dirty="0" smtClean="0">
                <a:solidFill>
                  <a:schemeClr val="tx1"/>
                </a:solidFill>
                <a:latin typeface="Times New Roman" pitchFamily="18" charset="0"/>
                <a:cs typeface="Times New Roman" pitchFamily="18" charset="0"/>
              </a:rPr>
              <a:t>orphans. Then </a:t>
            </a:r>
            <a:r>
              <a:rPr lang="en-US" sz="2400" dirty="0">
                <a:solidFill>
                  <a:schemeClr val="tx1"/>
                </a:solidFill>
                <a:latin typeface="Times New Roman" pitchFamily="18" charset="0"/>
                <a:cs typeface="Times New Roman" pitchFamily="18" charset="0"/>
              </a:rPr>
              <a:t>the application searches for the nearest home or orphanage with available vacancy and facilities. Then the service people or other NGO’s can take the corresponding person to the available home or orphanage. The Admin of the website who can see the details of the orphans </a:t>
            </a:r>
            <a:r>
              <a:rPr lang="en-US" sz="2400" dirty="0" smtClean="0">
                <a:solidFill>
                  <a:schemeClr val="tx1"/>
                </a:solidFill>
                <a:latin typeface="Times New Roman" pitchFamily="18" charset="0"/>
                <a:cs typeface="Times New Roman" pitchFamily="18" charset="0"/>
              </a:rPr>
              <a:t>who </a:t>
            </a:r>
            <a:r>
              <a:rPr lang="en-US" sz="2400" dirty="0">
                <a:solidFill>
                  <a:schemeClr val="tx1"/>
                </a:solidFill>
                <a:latin typeface="Times New Roman" pitchFamily="18" charset="0"/>
                <a:cs typeface="Times New Roman" pitchFamily="18" charset="0"/>
              </a:rPr>
              <a:t>have registered and updates their details into the database. Admin is </a:t>
            </a:r>
            <a:r>
              <a:rPr lang="en-US" sz="2400" dirty="0" smtClean="0">
                <a:solidFill>
                  <a:schemeClr val="tx1"/>
                </a:solidFill>
                <a:latin typeface="Times New Roman" pitchFamily="18" charset="0"/>
                <a:cs typeface="Times New Roman" pitchFamily="18" charset="0"/>
              </a:rPr>
              <a:t>Authorized </a:t>
            </a:r>
            <a:r>
              <a:rPr lang="en-US" sz="2400" dirty="0">
                <a:solidFill>
                  <a:schemeClr val="tx1"/>
                </a:solidFill>
                <a:latin typeface="Times New Roman" pitchFamily="18" charset="0"/>
                <a:cs typeface="Times New Roman" pitchFamily="18" charset="0"/>
              </a:rPr>
              <a:t>for removing a orphans </a:t>
            </a:r>
            <a:r>
              <a:rPr lang="en-US" sz="2400" dirty="0" smtClean="0">
                <a:solidFill>
                  <a:schemeClr val="tx1"/>
                </a:solidFill>
                <a:latin typeface="Times New Roman" pitchFamily="18" charset="0"/>
                <a:cs typeface="Times New Roman" pitchFamily="18" charset="0"/>
              </a:rPr>
              <a:t>if </a:t>
            </a:r>
            <a:r>
              <a:rPr lang="en-US" sz="2400" dirty="0">
                <a:solidFill>
                  <a:schemeClr val="tx1"/>
                </a:solidFill>
                <a:latin typeface="Times New Roman" pitchFamily="18" charset="0"/>
                <a:cs typeface="Times New Roman" pitchFamily="18" charset="0"/>
              </a:rPr>
              <a:t>they are adopted or left for some other reason, from the database.</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3911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8840"/>
            <a:ext cx="7543800" cy="1368152"/>
          </a:xfrm>
        </p:spPr>
        <p:txBody>
          <a:bodyPr/>
          <a:lstStyle/>
          <a:p>
            <a:pPr latinLnBrk="1"/>
            <a:r>
              <a:rPr lang="en-IN" sz="4800" b="1" dirty="0" smtClean="0">
                <a:latin typeface="Times New Roman" pitchFamily="18" charset="0"/>
                <a:cs typeface="Times New Roman" pitchFamily="18" charset="0"/>
              </a:rPr>
              <a:t>MODULE </a:t>
            </a:r>
            <a:r>
              <a:rPr lang="en-IN" sz="4800" b="1" dirty="0">
                <a:latin typeface="Times New Roman" pitchFamily="18" charset="0"/>
                <a:cs typeface="Times New Roman" pitchFamily="18" charset="0"/>
              </a:rPr>
              <a:t>DESCRIPTION</a:t>
            </a:r>
          </a:p>
        </p:txBody>
      </p:sp>
      <p:sp>
        <p:nvSpPr>
          <p:cNvPr id="3" name="Subtitle 2"/>
          <p:cNvSpPr>
            <a:spLocks noGrp="1"/>
          </p:cNvSpPr>
          <p:nvPr>
            <p:ph type="subTitle" idx="1"/>
          </p:nvPr>
        </p:nvSpPr>
        <p:spPr>
          <a:xfrm>
            <a:off x="685800" y="3717032"/>
            <a:ext cx="6461760" cy="1921768"/>
          </a:xfrm>
        </p:spPr>
        <p:txBody>
          <a:bodyPr>
            <a:normAutofit/>
          </a:bodyPr>
          <a:lstStyle/>
          <a:p>
            <a:pPr marL="571500" indent="-571500" algn="ctr">
              <a:buFont typeface="Arial" pitchFamily="34" charset="0"/>
              <a:buChar char="•"/>
            </a:pPr>
            <a:r>
              <a:rPr lang="en-IN" sz="3600" dirty="0" smtClean="0">
                <a:solidFill>
                  <a:schemeClr val="tx1"/>
                </a:solidFill>
                <a:latin typeface="Times New Roman" pitchFamily="18" charset="0"/>
                <a:cs typeface="Times New Roman" pitchFamily="18" charset="0"/>
              </a:rPr>
              <a:t>ADMIN</a:t>
            </a:r>
          </a:p>
          <a:p>
            <a:pPr marL="571500" indent="-571500" algn="ctr">
              <a:buFont typeface="Arial" pitchFamily="34" charset="0"/>
              <a:buChar char="•"/>
            </a:pPr>
            <a:r>
              <a:rPr lang="en-IN" sz="3600" dirty="0" smtClean="0">
                <a:solidFill>
                  <a:schemeClr val="tx1"/>
                </a:solidFill>
                <a:latin typeface="Times New Roman" pitchFamily="18" charset="0"/>
                <a:cs typeface="Times New Roman" pitchFamily="18" charset="0"/>
              </a:rPr>
              <a:t>STAFF</a:t>
            </a:r>
            <a:endParaRPr lang="en-IN"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192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1"/>
            <a:ext cx="7543800" cy="1008112"/>
          </a:xfrm>
        </p:spPr>
        <p:txBody>
          <a:bodyPr/>
          <a:lstStyle/>
          <a:p>
            <a:pPr algn="ctr"/>
            <a:r>
              <a:rPr lang="en-IN" sz="5400" b="1" dirty="0" smtClean="0">
                <a:latin typeface="Times New Roman" pitchFamily="18" charset="0"/>
                <a:cs typeface="Times New Roman" pitchFamily="18" charset="0"/>
              </a:rPr>
              <a:t>ADMIN</a:t>
            </a:r>
            <a:endParaRPr lang="en-IN" sz="5400" b="1"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492896"/>
            <a:ext cx="6982544" cy="3600400"/>
          </a:xfrm>
        </p:spPr>
        <p:txBody>
          <a:bodyPr>
            <a:noAutofit/>
          </a:bodyPr>
          <a:lstStyle/>
          <a:p>
            <a:r>
              <a:rPr lang="en-US" sz="2400" dirty="0">
                <a:solidFill>
                  <a:schemeClr val="tx1"/>
                </a:solidFill>
                <a:latin typeface="Times New Roman" pitchFamily="18" charset="0"/>
                <a:cs typeface="Times New Roman" pitchFamily="18" charset="0"/>
              </a:rPr>
              <a:t>In this module, this is the first and the base module of the project by this module an admin is provided to the project to manage the user or service module. An admin has the authority to add and remove the user, Add and delete the Notification, view progress and medical status of the orphans or old people, update their orphanage list etc.</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244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236</TotalTime>
  <Words>566</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ORPHAN AGE</vt:lpstr>
      <vt:lpstr>INTRODUCTION</vt:lpstr>
      <vt:lpstr>AIM OF THE PROJECT</vt:lpstr>
      <vt:lpstr>SYSTEM STUDY</vt:lpstr>
      <vt:lpstr>PROBLEM DEFINITION</vt:lpstr>
      <vt:lpstr>EXISTING SYSTEM </vt:lpstr>
      <vt:lpstr>PROPOSED SYSTEM </vt:lpstr>
      <vt:lpstr>MODULE DESCRIPTION</vt:lpstr>
      <vt:lpstr>ADMIN</vt:lpstr>
      <vt:lpstr>STAFF</vt:lpstr>
      <vt:lpstr>SYSTEM ENVIRONMENT</vt:lpstr>
      <vt:lpstr>MINIMUM HARDWARE REQUIREMENTS</vt:lpstr>
      <vt:lpstr>HARDWARE USED</vt:lpstr>
      <vt:lpstr>SOFTWARE REQUIREMENT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ORPHAN AGE</dc:title>
  <dc:creator>User-12</dc:creator>
  <cp:lastModifiedBy>User-12</cp:lastModifiedBy>
  <cp:revision>17</cp:revision>
  <dcterms:created xsi:type="dcterms:W3CDTF">2023-02-24T06:53:37Z</dcterms:created>
  <dcterms:modified xsi:type="dcterms:W3CDTF">2023-02-24T10:50:26Z</dcterms:modified>
</cp:coreProperties>
</file>