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8" d="100"/>
          <a:sy n="88" d="100"/>
        </p:scale>
        <p:origin x="-16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3" y="189406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TITLE:“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VOICE MAIL SYSTEM</a:t>
            </a:r>
            <a:r>
              <a:rPr kumimoji="0"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UNDER GUIDANCE OF: Er. Shubhendra Singh</a:t>
            </a:r>
            <a:endParaRPr kumimoji="0" lang="en-US" altLang="ko-KR" sz="12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29000" y="895350"/>
            <a:ext cx="486003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B.TECH PROJECT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(2016)</a:t>
            </a:r>
          </a:p>
          <a:p>
            <a:pPr algn="r"/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638800" y="3638550"/>
            <a:ext cx="3352800" cy="95410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Compiled By: </a:t>
            </a:r>
            <a:r>
              <a:rPr lang="en-US" altLang="ko-KR" sz="1400" b="1" dirty="0" err="1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ajeet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singh</a:t>
            </a:r>
            <a:endParaRPr lang="en-US" altLang="ko-KR" sz="1400" b="1" dirty="0" smtClean="0">
              <a:solidFill>
                <a:schemeClr val="accent3">
                  <a:lumMod val="75000"/>
                </a:schemeClr>
              </a:solidFill>
              <a:latin typeface="Algerian" pitchFamily="82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sz="1400" dirty="0" smtClean="0"/>
              <a:t>CSJMA12001390123</a:t>
            </a:r>
          </a:p>
          <a:p>
            <a:pPr algn="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DURGESH KUMAR SHARMA</a:t>
            </a:r>
          </a:p>
          <a:p>
            <a:pPr algn="r"/>
            <a:r>
              <a:rPr lang="en-US" altLang="ko-KR" sz="1400" dirty="0" smtClean="0">
                <a:ea typeface="맑은 고딕" pitchFamily="50" charset="-127"/>
                <a:cs typeface="Arial" pitchFamily="34" charset="0"/>
              </a:rPr>
              <a:t>CSJMA12001390128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52400" y="49280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624398">
            <a:off x="1494450" y="2754186"/>
            <a:ext cx="179327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94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Admin.jsp</a:t>
            </a: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078"/>
            <a:ext cx="9144000" cy="3958272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Voice Mail System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have been developed by using advanced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java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html, css , javascript , ajax , jquery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oracle 11.2g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   goal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meet the objective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voice chat .It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 a free platform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  those peoples who want to chat with their clients, office people or an organization.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60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3600" b="1" dirty="0" smtClean="0">
                <a:latin typeface="Arial" pitchFamily="34" charset="0"/>
                <a:cs typeface="Arial" pitchFamily="34" charset="0"/>
              </a:rPr>
              <a:t>CONTENT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ABSTRACT……………………………………………………………..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INTODUCTION………………………………………………………….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USER INTERFACE. …………………………………………………….             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CONCLUSION……………………………………………………………</a:t>
            </a:r>
          </a:p>
          <a:p>
            <a:pPr>
              <a:buNone/>
            </a:pP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ABSTACT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idea behind the project is to provide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chat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to the users so 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send recorded voice as well as text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Attachments . It has several user-interface modules through which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usercan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change password,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coverphoto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profile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picture also 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has basically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important modules and these are Register,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log-in, user profile, inbox, sent mail, setting, recover password, logout 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contact us ,about us ,compose mail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clicking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these links related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window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will pop-up. Users need to have do login before doing any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thing ,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user is new then he has to register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himself .Then user can any thing which is defined by “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Voice Mail System”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639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USER-INTERFACE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0550"/>
            <a:ext cx="9144000" cy="400407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acer\Desktop\homep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66750"/>
            <a:ext cx="78486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4019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Login.jsp</a:t>
            </a: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acer\Desktop\Captur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0700"/>
            <a:ext cx="8077200" cy="3879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28003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Post.jsp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acer\Desktop\Captur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1175"/>
            <a:ext cx="8077200" cy="388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94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Advice.jsp</a:t>
            </a: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94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Discuss.jsp</a:t>
            </a: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iscu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31"/>
            <a:ext cx="9144000" cy="2132819"/>
          </a:xfrm>
          <a:prstGeom prst="rect">
            <a:avLst/>
          </a:prstGeom>
        </p:spPr>
      </p:pic>
      <p:pic>
        <p:nvPicPr>
          <p:cNvPr id="5" name="Picture 4" descr="discussi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350"/>
            <a:ext cx="9144000" cy="1371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07375">
            <a:off x="8153400" y="4400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255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                        ABSTACT</vt:lpstr>
      <vt:lpstr>INTRODUCTION</vt:lpstr>
      <vt:lpstr>USER-INTERFACE</vt:lpstr>
      <vt:lpstr>Slide 6</vt:lpstr>
      <vt:lpstr>Slide 7</vt:lpstr>
      <vt:lpstr>Slide 8</vt:lpstr>
      <vt:lpstr>Slide 9</vt:lpstr>
      <vt:lpstr>Slide 10</vt:lpstr>
      <vt:lpstr>CONCLUSION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acer</cp:lastModifiedBy>
  <cp:revision>66</cp:revision>
  <dcterms:created xsi:type="dcterms:W3CDTF">2014-04-01T16:27:38Z</dcterms:created>
  <dcterms:modified xsi:type="dcterms:W3CDTF">2016-05-18T17:32:22Z</dcterms:modified>
</cp:coreProperties>
</file>