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6.xml" ContentType="application/vnd.openxmlformats-officedocument.theme+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theme/theme7.xml" ContentType="application/vnd.openxmlformats-officedocument.theme+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theme/theme8.xml" ContentType="application/vnd.openxmlformats-officedocument.theme+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theme/theme9.xml" ContentType="application/vnd.openxmlformats-officedocument.theme+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theme/theme10.xml" ContentType="application/vnd.openxmlformats-officedocument.theme+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theme/theme11.xml" ContentType="application/vnd.openxmlformats-officedocument.theme+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theme/theme12.xml" ContentType="application/vnd.openxmlformats-officedocument.theme+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theme/theme13.xml" ContentType="application/vnd.openxmlformats-officedocument.theme+xml"/>
  <Override PartName="/ppt/theme/theme1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 id="2147483700" r:id="rId5"/>
    <p:sldMasterId id="2147483713" r:id="rId6"/>
    <p:sldMasterId id="2147483726" r:id="rId7"/>
    <p:sldMasterId id="2147483739" r:id="rId8"/>
    <p:sldMasterId id="2147483752" r:id="rId9"/>
    <p:sldMasterId id="2147483765" r:id="rId10"/>
    <p:sldMasterId id="2147483778" r:id="rId11"/>
    <p:sldMasterId id="2147483791" r:id="rId12"/>
    <p:sldMasterId id="2147483804" r:id="rId13"/>
  </p:sldMasterIdLst>
  <p:notesMasterIdLst>
    <p:notesMasterId r:id="rId48"/>
  </p:notesMasterIdLst>
  <p:sldIdLst>
    <p:sldId id="256" r:id="rId14"/>
    <p:sldId id="257" r:id="rId15"/>
    <p:sldId id="258" r:id="rId16"/>
    <p:sldId id="259" r:id="rId17"/>
    <p:sldId id="260" r:id="rId18"/>
    <p:sldId id="261" r:id="rId19"/>
    <p:sldId id="262" r:id="rId20"/>
    <p:sldId id="263" r:id="rId21"/>
    <p:sldId id="264" r:id="rId22"/>
    <p:sldId id="265" r:id="rId23"/>
    <p:sldId id="266" r:id="rId24"/>
    <p:sldId id="267" r:id="rId25"/>
    <p:sldId id="268" r:id="rId26"/>
    <p:sldId id="269" r:id="rId27"/>
    <p:sldId id="270" r:id="rId28"/>
    <p:sldId id="271" r:id="rId29"/>
    <p:sldId id="272" r:id="rId30"/>
    <p:sldId id="273" r:id="rId31"/>
    <p:sldId id="274" r:id="rId32"/>
    <p:sldId id="275" r:id="rId33"/>
    <p:sldId id="276" r:id="rId34"/>
    <p:sldId id="277" r:id="rId35"/>
    <p:sldId id="278" r:id="rId36"/>
    <p:sldId id="279" r:id="rId37"/>
    <p:sldId id="280" r:id="rId38"/>
    <p:sldId id="281" r:id="rId39"/>
    <p:sldId id="282" r:id="rId40"/>
    <p:sldId id="283" r:id="rId41"/>
    <p:sldId id="290" r:id="rId42"/>
    <p:sldId id="292" r:id="rId43"/>
    <p:sldId id="285" r:id="rId44"/>
    <p:sldId id="286" r:id="rId45"/>
    <p:sldId id="287" r:id="rId46"/>
    <p:sldId id="288" r:id="rId47"/>
  </p:sldIdLst>
  <p:sldSz cx="9144000" cy="5143500" type="screen16x9"/>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39"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 Target="slides/slide5.xml"/><Relationship Id="rId26" Type="http://schemas.openxmlformats.org/officeDocument/2006/relationships/slide" Target="slides/slide13.xml"/><Relationship Id="rId39" Type="http://schemas.openxmlformats.org/officeDocument/2006/relationships/slide" Target="slides/slide26.xml"/><Relationship Id="rId3" Type="http://schemas.openxmlformats.org/officeDocument/2006/relationships/slideMaster" Target="slideMasters/slideMaster3.xml"/><Relationship Id="rId21" Type="http://schemas.openxmlformats.org/officeDocument/2006/relationships/slide" Target="slides/slide8.xml"/><Relationship Id="rId34" Type="http://schemas.openxmlformats.org/officeDocument/2006/relationships/slide" Target="slides/slide21.xml"/><Relationship Id="rId42" Type="http://schemas.openxmlformats.org/officeDocument/2006/relationships/slide" Target="slides/slide29.xml"/><Relationship Id="rId47" Type="http://schemas.openxmlformats.org/officeDocument/2006/relationships/slide" Target="slides/slide34.xml"/><Relationship Id="rId50" Type="http://schemas.openxmlformats.org/officeDocument/2006/relationships/viewProps" Target="viewProps.xml"/><Relationship Id="rId7" Type="http://schemas.openxmlformats.org/officeDocument/2006/relationships/slideMaster" Target="slideMasters/slideMaster7.xml"/><Relationship Id="rId12" Type="http://schemas.openxmlformats.org/officeDocument/2006/relationships/slideMaster" Target="slideMasters/slideMaster12.xml"/><Relationship Id="rId17" Type="http://schemas.openxmlformats.org/officeDocument/2006/relationships/slide" Target="slides/slide4.xml"/><Relationship Id="rId25" Type="http://schemas.openxmlformats.org/officeDocument/2006/relationships/slide" Target="slides/slide12.xml"/><Relationship Id="rId33" Type="http://schemas.openxmlformats.org/officeDocument/2006/relationships/slide" Target="slides/slide20.xml"/><Relationship Id="rId38" Type="http://schemas.openxmlformats.org/officeDocument/2006/relationships/slide" Target="slides/slide25.xml"/><Relationship Id="rId46" Type="http://schemas.openxmlformats.org/officeDocument/2006/relationships/slide" Target="slides/slide33.xml"/><Relationship Id="rId2" Type="http://schemas.openxmlformats.org/officeDocument/2006/relationships/slideMaster" Target="slideMasters/slideMaster2.xml"/><Relationship Id="rId16" Type="http://schemas.openxmlformats.org/officeDocument/2006/relationships/slide" Target="slides/slide3.xml"/><Relationship Id="rId20" Type="http://schemas.openxmlformats.org/officeDocument/2006/relationships/slide" Target="slides/slide7.xml"/><Relationship Id="rId29" Type="http://schemas.openxmlformats.org/officeDocument/2006/relationships/slide" Target="slides/slide16.xml"/><Relationship Id="rId41"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 Target="slides/slide11.xml"/><Relationship Id="rId32" Type="http://schemas.openxmlformats.org/officeDocument/2006/relationships/slide" Target="slides/slide19.xml"/><Relationship Id="rId37" Type="http://schemas.openxmlformats.org/officeDocument/2006/relationships/slide" Target="slides/slide24.xml"/><Relationship Id="rId40" Type="http://schemas.openxmlformats.org/officeDocument/2006/relationships/slide" Target="slides/slide27.xml"/><Relationship Id="rId45" Type="http://schemas.openxmlformats.org/officeDocument/2006/relationships/slide" Target="slides/slide32.xml"/><Relationship Id="rId5" Type="http://schemas.openxmlformats.org/officeDocument/2006/relationships/slideMaster" Target="slideMasters/slideMaster5.xml"/><Relationship Id="rId15" Type="http://schemas.openxmlformats.org/officeDocument/2006/relationships/slide" Target="slides/slide2.xml"/><Relationship Id="rId23" Type="http://schemas.openxmlformats.org/officeDocument/2006/relationships/slide" Target="slides/slide10.xml"/><Relationship Id="rId28" Type="http://schemas.openxmlformats.org/officeDocument/2006/relationships/slide" Target="slides/slide15.xml"/><Relationship Id="rId36" Type="http://schemas.openxmlformats.org/officeDocument/2006/relationships/slide" Target="slides/slide23.xml"/><Relationship Id="rId49" Type="http://schemas.openxmlformats.org/officeDocument/2006/relationships/presProps" Target="presProps.xml"/><Relationship Id="rId10" Type="http://schemas.openxmlformats.org/officeDocument/2006/relationships/slideMaster" Target="slideMasters/slideMaster10.xml"/><Relationship Id="rId19" Type="http://schemas.openxmlformats.org/officeDocument/2006/relationships/slide" Target="slides/slide6.xml"/><Relationship Id="rId31" Type="http://schemas.openxmlformats.org/officeDocument/2006/relationships/slide" Target="slides/slide18.xml"/><Relationship Id="rId44" Type="http://schemas.openxmlformats.org/officeDocument/2006/relationships/slide" Target="slides/slide31.xml"/><Relationship Id="rId52"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1.xml"/><Relationship Id="rId22" Type="http://schemas.openxmlformats.org/officeDocument/2006/relationships/slide" Target="slides/slide9.xml"/><Relationship Id="rId27" Type="http://schemas.openxmlformats.org/officeDocument/2006/relationships/slide" Target="slides/slide14.xml"/><Relationship Id="rId30" Type="http://schemas.openxmlformats.org/officeDocument/2006/relationships/slide" Target="slides/slide17.xml"/><Relationship Id="rId35" Type="http://schemas.openxmlformats.org/officeDocument/2006/relationships/slide" Target="slides/slide22.xml"/><Relationship Id="rId43" Type="http://schemas.openxmlformats.org/officeDocument/2006/relationships/slide" Target="slides/slide30.xml"/><Relationship Id="rId48" Type="http://schemas.openxmlformats.org/officeDocument/2006/relationships/notesMaster" Target="notesMasters/notesMaster1.xml"/><Relationship Id="rId8" Type="http://schemas.openxmlformats.org/officeDocument/2006/relationships/slideMaster" Target="slideMasters/slideMaster8.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93E2B9A7-0B1A-4460-A5C1-98E1C7961AC8}" type="datetimeFigureOut">
              <a:rPr lang="en-IN" smtClean="0"/>
              <a:t>06-12-2016</a:t>
            </a:fld>
            <a:endParaRPr lang="en-IN"/>
          </a:p>
        </p:txBody>
      </p:sp>
      <p:sp>
        <p:nvSpPr>
          <p:cNvPr id="4" name="Slide Image Placeholder 3"/>
          <p:cNvSpPr>
            <a:spLocks noGrp="1" noRot="1" noChangeAspect="1"/>
          </p:cNvSpPr>
          <p:nvPr>
            <p:ph type="sldImg" idx="2"/>
          </p:nvPr>
        </p:nvSpPr>
        <p:spPr>
          <a:xfrm>
            <a:off x="573088" y="1336675"/>
            <a:ext cx="6413500" cy="3608388"/>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2F64830D-1922-40E8-9809-1D354583FFAD}" type="slidenum">
              <a:rPr lang="en-IN" smtClean="0"/>
              <a:t>‹#›</a:t>
            </a:fld>
            <a:endParaRPr lang="en-IN"/>
          </a:p>
        </p:txBody>
      </p:sp>
    </p:spTree>
    <p:extLst>
      <p:ext uri="{BB962C8B-B14F-4D97-AF65-F5344CB8AC3E}">
        <p14:creationId xmlns:p14="http://schemas.microsoft.com/office/powerpoint/2010/main" val="40164120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Shape 12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2" name="Shape 12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0599085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9.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0.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1.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2.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8.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27" name="PlaceHolder 2"/>
          <p:cNvSpPr>
            <a:spLocks noGrp="1"/>
          </p:cNvSpPr>
          <p:nvPr>
            <p:ph type="body"/>
          </p:nvPr>
        </p:nvSpPr>
        <p:spPr>
          <a:xfrm>
            <a:off x="457200" y="1203480"/>
            <a:ext cx="8229240" cy="14227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28" name="PlaceHolder 3"/>
          <p:cNvSpPr>
            <a:spLocks noGrp="1"/>
          </p:cNvSpPr>
          <p:nvPr>
            <p:ph type="body"/>
          </p:nvPr>
        </p:nvSpPr>
        <p:spPr>
          <a:xfrm>
            <a:off x="457200" y="2761920"/>
            <a:ext cx="8229240" cy="14227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00"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401" name="PlaceHolder 2"/>
          <p:cNvSpPr>
            <a:spLocks noGrp="1"/>
          </p:cNvSpPr>
          <p:nvPr>
            <p:ph type="body"/>
          </p:nvPr>
        </p:nvSpPr>
        <p:spPr>
          <a:xfrm>
            <a:off x="457200" y="1203480"/>
            <a:ext cx="4015800" cy="298296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402" name="PlaceHolder 3"/>
          <p:cNvSpPr>
            <a:spLocks noGrp="1"/>
          </p:cNvSpPr>
          <p:nvPr>
            <p:ph type="body"/>
          </p:nvPr>
        </p:nvSpPr>
        <p:spPr>
          <a:xfrm>
            <a:off x="4674240" y="1203480"/>
            <a:ext cx="4015800" cy="298296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03"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04" name="PlaceHolder 1"/>
          <p:cNvSpPr>
            <a:spLocks noGrp="1"/>
          </p:cNvSpPr>
          <p:nvPr>
            <p:ph type="subTitle"/>
          </p:nvPr>
        </p:nvSpPr>
        <p:spPr>
          <a:xfrm>
            <a:off x="457200" y="205200"/>
            <a:ext cx="8229240" cy="398124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05"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406" name="PlaceHolder 2"/>
          <p:cNvSpPr>
            <a:spLocks noGrp="1"/>
          </p:cNvSpPr>
          <p:nvPr>
            <p:ph type="body"/>
          </p:nvPr>
        </p:nvSpPr>
        <p:spPr>
          <a:xfrm>
            <a:off x="457200" y="1203480"/>
            <a:ext cx="4015800" cy="14227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407" name="PlaceHolder 3"/>
          <p:cNvSpPr>
            <a:spLocks noGrp="1"/>
          </p:cNvSpPr>
          <p:nvPr>
            <p:ph type="body"/>
          </p:nvPr>
        </p:nvSpPr>
        <p:spPr>
          <a:xfrm>
            <a:off x="457200" y="2761920"/>
            <a:ext cx="4015800" cy="14227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408" name="PlaceHolder 4"/>
          <p:cNvSpPr>
            <a:spLocks noGrp="1"/>
          </p:cNvSpPr>
          <p:nvPr>
            <p:ph type="body"/>
          </p:nvPr>
        </p:nvSpPr>
        <p:spPr>
          <a:xfrm>
            <a:off x="4674240" y="1203480"/>
            <a:ext cx="4015800" cy="298296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409"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410" name="PlaceHolder 2"/>
          <p:cNvSpPr>
            <a:spLocks noGrp="1"/>
          </p:cNvSpPr>
          <p:nvPr>
            <p:ph type="body"/>
          </p:nvPr>
        </p:nvSpPr>
        <p:spPr>
          <a:xfrm>
            <a:off x="457200" y="1203480"/>
            <a:ext cx="4015800" cy="298296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411" name="PlaceHolder 3"/>
          <p:cNvSpPr>
            <a:spLocks noGrp="1"/>
          </p:cNvSpPr>
          <p:nvPr>
            <p:ph type="body"/>
          </p:nvPr>
        </p:nvSpPr>
        <p:spPr>
          <a:xfrm>
            <a:off x="4674240" y="1203480"/>
            <a:ext cx="4015800" cy="14227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412" name="PlaceHolder 4"/>
          <p:cNvSpPr>
            <a:spLocks noGrp="1"/>
          </p:cNvSpPr>
          <p:nvPr>
            <p:ph type="body"/>
          </p:nvPr>
        </p:nvSpPr>
        <p:spPr>
          <a:xfrm>
            <a:off x="4674240" y="2761920"/>
            <a:ext cx="4015800" cy="14227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413"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414" name="PlaceHolder 2"/>
          <p:cNvSpPr>
            <a:spLocks noGrp="1"/>
          </p:cNvSpPr>
          <p:nvPr>
            <p:ph type="body"/>
          </p:nvPr>
        </p:nvSpPr>
        <p:spPr>
          <a:xfrm>
            <a:off x="457200" y="1203480"/>
            <a:ext cx="4015800" cy="14227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415" name="PlaceHolder 3"/>
          <p:cNvSpPr>
            <a:spLocks noGrp="1"/>
          </p:cNvSpPr>
          <p:nvPr>
            <p:ph type="body"/>
          </p:nvPr>
        </p:nvSpPr>
        <p:spPr>
          <a:xfrm>
            <a:off x="4674240" y="1203480"/>
            <a:ext cx="4015800" cy="14227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416" name="PlaceHolder 4"/>
          <p:cNvSpPr>
            <a:spLocks noGrp="1"/>
          </p:cNvSpPr>
          <p:nvPr>
            <p:ph type="body"/>
          </p:nvPr>
        </p:nvSpPr>
        <p:spPr>
          <a:xfrm>
            <a:off x="457200" y="2761920"/>
            <a:ext cx="8229240" cy="14227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417"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418" name="PlaceHolder 2"/>
          <p:cNvSpPr>
            <a:spLocks noGrp="1"/>
          </p:cNvSpPr>
          <p:nvPr>
            <p:ph type="body"/>
          </p:nvPr>
        </p:nvSpPr>
        <p:spPr>
          <a:xfrm>
            <a:off x="457200" y="1203480"/>
            <a:ext cx="8229240" cy="14227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419" name="PlaceHolder 3"/>
          <p:cNvSpPr>
            <a:spLocks noGrp="1"/>
          </p:cNvSpPr>
          <p:nvPr>
            <p:ph type="body"/>
          </p:nvPr>
        </p:nvSpPr>
        <p:spPr>
          <a:xfrm>
            <a:off x="457200" y="2761920"/>
            <a:ext cx="8229240" cy="14227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420"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421" name="PlaceHolder 2"/>
          <p:cNvSpPr>
            <a:spLocks noGrp="1"/>
          </p:cNvSpPr>
          <p:nvPr>
            <p:ph type="body"/>
          </p:nvPr>
        </p:nvSpPr>
        <p:spPr>
          <a:xfrm>
            <a:off x="457200" y="1203480"/>
            <a:ext cx="4015800" cy="14227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422" name="PlaceHolder 3"/>
          <p:cNvSpPr>
            <a:spLocks noGrp="1"/>
          </p:cNvSpPr>
          <p:nvPr>
            <p:ph type="body"/>
          </p:nvPr>
        </p:nvSpPr>
        <p:spPr>
          <a:xfrm>
            <a:off x="4674240" y="1203480"/>
            <a:ext cx="4015800" cy="14227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423" name="PlaceHolder 4"/>
          <p:cNvSpPr>
            <a:spLocks noGrp="1"/>
          </p:cNvSpPr>
          <p:nvPr>
            <p:ph type="body"/>
          </p:nvPr>
        </p:nvSpPr>
        <p:spPr>
          <a:xfrm>
            <a:off x="4674240" y="2761920"/>
            <a:ext cx="4015800" cy="14227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424" name="PlaceHolder 5"/>
          <p:cNvSpPr>
            <a:spLocks noGrp="1"/>
          </p:cNvSpPr>
          <p:nvPr>
            <p:ph type="body"/>
          </p:nvPr>
        </p:nvSpPr>
        <p:spPr>
          <a:xfrm>
            <a:off x="457200" y="2761920"/>
            <a:ext cx="4015800" cy="14227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25"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426" name="PlaceHolder 2"/>
          <p:cNvSpPr>
            <a:spLocks noGrp="1"/>
          </p:cNvSpPr>
          <p:nvPr>
            <p:ph type="body"/>
          </p:nvPr>
        </p:nvSpPr>
        <p:spPr>
          <a:xfrm>
            <a:off x="457200" y="1203480"/>
            <a:ext cx="8229240" cy="298296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427" name="PlaceHolder 3"/>
          <p:cNvSpPr>
            <a:spLocks noGrp="1"/>
          </p:cNvSpPr>
          <p:nvPr>
            <p:ph type="body"/>
          </p:nvPr>
        </p:nvSpPr>
        <p:spPr>
          <a:xfrm>
            <a:off x="457200" y="1203480"/>
            <a:ext cx="8229240" cy="298296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pic>
        <p:nvPicPr>
          <p:cNvPr id="428" name="Picture 427"/>
          <p:cNvPicPr/>
          <p:nvPr/>
        </p:nvPicPr>
        <p:blipFill>
          <a:blip r:embed="rId2"/>
          <a:stretch/>
        </p:blipFill>
        <p:spPr>
          <a:xfrm>
            <a:off x="2701800" y="1203480"/>
            <a:ext cx="3739680" cy="2982960"/>
          </a:xfrm>
          <a:prstGeom prst="rect">
            <a:avLst/>
          </a:prstGeom>
          <a:ln>
            <a:noFill/>
          </a:ln>
        </p:spPr>
      </p:pic>
      <p:pic>
        <p:nvPicPr>
          <p:cNvPr id="429" name="Picture 428"/>
          <p:cNvPicPr/>
          <p:nvPr/>
        </p:nvPicPr>
        <p:blipFill>
          <a:blip r:embed="rId2"/>
          <a:stretch/>
        </p:blipFill>
        <p:spPr>
          <a:xfrm>
            <a:off x="2701800" y="1203480"/>
            <a:ext cx="3739680" cy="2982960"/>
          </a:xfrm>
          <a:prstGeom prst="rect">
            <a:avLst/>
          </a:prstGeom>
          <a:ln>
            <a:noFill/>
          </a:ln>
        </p:spPr>
      </p:pic>
    </p:spTree>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30" name="PlaceHolder 2"/>
          <p:cNvSpPr>
            <a:spLocks noGrp="1"/>
          </p:cNvSpPr>
          <p:nvPr>
            <p:ph type="body"/>
          </p:nvPr>
        </p:nvSpPr>
        <p:spPr>
          <a:xfrm>
            <a:off x="457200" y="1203480"/>
            <a:ext cx="4015800" cy="14227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31" name="PlaceHolder 3"/>
          <p:cNvSpPr>
            <a:spLocks noGrp="1"/>
          </p:cNvSpPr>
          <p:nvPr>
            <p:ph type="body"/>
          </p:nvPr>
        </p:nvSpPr>
        <p:spPr>
          <a:xfrm>
            <a:off x="4674240" y="1203480"/>
            <a:ext cx="4015800" cy="14227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32" name="PlaceHolder 4"/>
          <p:cNvSpPr>
            <a:spLocks noGrp="1"/>
          </p:cNvSpPr>
          <p:nvPr>
            <p:ph type="body"/>
          </p:nvPr>
        </p:nvSpPr>
        <p:spPr>
          <a:xfrm>
            <a:off x="4674240" y="2761920"/>
            <a:ext cx="4015800" cy="14227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33" name="PlaceHolder 5"/>
          <p:cNvSpPr>
            <a:spLocks noGrp="1"/>
          </p:cNvSpPr>
          <p:nvPr>
            <p:ph type="body"/>
          </p:nvPr>
        </p:nvSpPr>
        <p:spPr>
          <a:xfrm>
            <a:off x="457200" y="2761920"/>
            <a:ext cx="4015800" cy="14227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33"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434" name="PlaceHolder 2"/>
          <p:cNvSpPr>
            <a:spLocks noGrp="1"/>
          </p:cNvSpPr>
          <p:nvPr>
            <p:ph type="subTitle"/>
          </p:nvPr>
        </p:nvSpPr>
        <p:spPr>
          <a:xfrm>
            <a:off x="457200" y="1203480"/>
            <a:ext cx="8229240" cy="298296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35"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436" name="PlaceHolder 2"/>
          <p:cNvSpPr>
            <a:spLocks noGrp="1"/>
          </p:cNvSpPr>
          <p:nvPr>
            <p:ph type="body"/>
          </p:nvPr>
        </p:nvSpPr>
        <p:spPr>
          <a:xfrm>
            <a:off x="457200" y="1203480"/>
            <a:ext cx="8229240" cy="298296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37"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438" name="PlaceHolder 2"/>
          <p:cNvSpPr>
            <a:spLocks noGrp="1"/>
          </p:cNvSpPr>
          <p:nvPr>
            <p:ph type="body"/>
          </p:nvPr>
        </p:nvSpPr>
        <p:spPr>
          <a:xfrm>
            <a:off x="457200" y="1203480"/>
            <a:ext cx="4015800" cy="298296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439" name="PlaceHolder 3"/>
          <p:cNvSpPr>
            <a:spLocks noGrp="1"/>
          </p:cNvSpPr>
          <p:nvPr>
            <p:ph type="body"/>
          </p:nvPr>
        </p:nvSpPr>
        <p:spPr>
          <a:xfrm>
            <a:off x="4674240" y="1203480"/>
            <a:ext cx="4015800" cy="298296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40"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Tree>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41" name="PlaceHolder 1"/>
          <p:cNvSpPr>
            <a:spLocks noGrp="1"/>
          </p:cNvSpPr>
          <p:nvPr>
            <p:ph type="subTitle"/>
          </p:nvPr>
        </p:nvSpPr>
        <p:spPr>
          <a:xfrm>
            <a:off x="457200" y="205200"/>
            <a:ext cx="8229240" cy="398124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42"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443" name="PlaceHolder 2"/>
          <p:cNvSpPr>
            <a:spLocks noGrp="1"/>
          </p:cNvSpPr>
          <p:nvPr>
            <p:ph type="body"/>
          </p:nvPr>
        </p:nvSpPr>
        <p:spPr>
          <a:xfrm>
            <a:off x="457200" y="1203480"/>
            <a:ext cx="4015800" cy="14227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444" name="PlaceHolder 3"/>
          <p:cNvSpPr>
            <a:spLocks noGrp="1"/>
          </p:cNvSpPr>
          <p:nvPr>
            <p:ph type="body"/>
          </p:nvPr>
        </p:nvSpPr>
        <p:spPr>
          <a:xfrm>
            <a:off x="457200" y="2761920"/>
            <a:ext cx="4015800" cy="14227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445" name="PlaceHolder 4"/>
          <p:cNvSpPr>
            <a:spLocks noGrp="1"/>
          </p:cNvSpPr>
          <p:nvPr>
            <p:ph type="body"/>
          </p:nvPr>
        </p:nvSpPr>
        <p:spPr>
          <a:xfrm>
            <a:off x="4674240" y="1203480"/>
            <a:ext cx="4015800" cy="298296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446"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447" name="PlaceHolder 2"/>
          <p:cNvSpPr>
            <a:spLocks noGrp="1"/>
          </p:cNvSpPr>
          <p:nvPr>
            <p:ph type="body"/>
          </p:nvPr>
        </p:nvSpPr>
        <p:spPr>
          <a:xfrm>
            <a:off x="457200" y="1203480"/>
            <a:ext cx="4015800" cy="298296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448" name="PlaceHolder 3"/>
          <p:cNvSpPr>
            <a:spLocks noGrp="1"/>
          </p:cNvSpPr>
          <p:nvPr>
            <p:ph type="body"/>
          </p:nvPr>
        </p:nvSpPr>
        <p:spPr>
          <a:xfrm>
            <a:off x="4674240" y="1203480"/>
            <a:ext cx="4015800" cy="14227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449" name="PlaceHolder 4"/>
          <p:cNvSpPr>
            <a:spLocks noGrp="1"/>
          </p:cNvSpPr>
          <p:nvPr>
            <p:ph type="body"/>
          </p:nvPr>
        </p:nvSpPr>
        <p:spPr>
          <a:xfrm>
            <a:off x="4674240" y="2761920"/>
            <a:ext cx="4015800" cy="14227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450"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451" name="PlaceHolder 2"/>
          <p:cNvSpPr>
            <a:spLocks noGrp="1"/>
          </p:cNvSpPr>
          <p:nvPr>
            <p:ph type="body"/>
          </p:nvPr>
        </p:nvSpPr>
        <p:spPr>
          <a:xfrm>
            <a:off x="457200" y="1203480"/>
            <a:ext cx="4015800" cy="14227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452" name="PlaceHolder 3"/>
          <p:cNvSpPr>
            <a:spLocks noGrp="1"/>
          </p:cNvSpPr>
          <p:nvPr>
            <p:ph type="body"/>
          </p:nvPr>
        </p:nvSpPr>
        <p:spPr>
          <a:xfrm>
            <a:off x="4674240" y="1203480"/>
            <a:ext cx="4015800" cy="14227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453" name="PlaceHolder 4"/>
          <p:cNvSpPr>
            <a:spLocks noGrp="1"/>
          </p:cNvSpPr>
          <p:nvPr>
            <p:ph type="body"/>
          </p:nvPr>
        </p:nvSpPr>
        <p:spPr>
          <a:xfrm>
            <a:off x="457200" y="2761920"/>
            <a:ext cx="8229240" cy="14227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454"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455" name="PlaceHolder 2"/>
          <p:cNvSpPr>
            <a:spLocks noGrp="1"/>
          </p:cNvSpPr>
          <p:nvPr>
            <p:ph type="body"/>
          </p:nvPr>
        </p:nvSpPr>
        <p:spPr>
          <a:xfrm>
            <a:off x="457200" y="1203480"/>
            <a:ext cx="8229240" cy="14227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456" name="PlaceHolder 3"/>
          <p:cNvSpPr>
            <a:spLocks noGrp="1"/>
          </p:cNvSpPr>
          <p:nvPr>
            <p:ph type="body"/>
          </p:nvPr>
        </p:nvSpPr>
        <p:spPr>
          <a:xfrm>
            <a:off x="457200" y="2761920"/>
            <a:ext cx="8229240" cy="14227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457"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458" name="PlaceHolder 2"/>
          <p:cNvSpPr>
            <a:spLocks noGrp="1"/>
          </p:cNvSpPr>
          <p:nvPr>
            <p:ph type="body"/>
          </p:nvPr>
        </p:nvSpPr>
        <p:spPr>
          <a:xfrm>
            <a:off x="457200" y="1203480"/>
            <a:ext cx="4015800" cy="14227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459" name="PlaceHolder 3"/>
          <p:cNvSpPr>
            <a:spLocks noGrp="1"/>
          </p:cNvSpPr>
          <p:nvPr>
            <p:ph type="body"/>
          </p:nvPr>
        </p:nvSpPr>
        <p:spPr>
          <a:xfrm>
            <a:off x="4674240" y="1203480"/>
            <a:ext cx="4015800" cy="14227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460" name="PlaceHolder 4"/>
          <p:cNvSpPr>
            <a:spLocks noGrp="1"/>
          </p:cNvSpPr>
          <p:nvPr>
            <p:ph type="body"/>
          </p:nvPr>
        </p:nvSpPr>
        <p:spPr>
          <a:xfrm>
            <a:off x="4674240" y="2761920"/>
            <a:ext cx="4015800" cy="14227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461" name="PlaceHolder 5"/>
          <p:cNvSpPr>
            <a:spLocks noGrp="1"/>
          </p:cNvSpPr>
          <p:nvPr>
            <p:ph type="body"/>
          </p:nvPr>
        </p:nvSpPr>
        <p:spPr>
          <a:xfrm>
            <a:off x="457200" y="2761920"/>
            <a:ext cx="4015800" cy="14227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35" name="PlaceHolder 2"/>
          <p:cNvSpPr>
            <a:spLocks noGrp="1"/>
          </p:cNvSpPr>
          <p:nvPr>
            <p:ph type="body"/>
          </p:nvPr>
        </p:nvSpPr>
        <p:spPr>
          <a:xfrm>
            <a:off x="457200" y="1203480"/>
            <a:ext cx="8229240" cy="298296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36" name="PlaceHolder 3"/>
          <p:cNvSpPr>
            <a:spLocks noGrp="1"/>
          </p:cNvSpPr>
          <p:nvPr>
            <p:ph type="body"/>
          </p:nvPr>
        </p:nvSpPr>
        <p:spPr>
          <a:xfrm>
            <a:off x="457200" y="1203480"/>
            <a:ext cx="8229240" cy="298296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pic>
        <p:nvPicPr>
          <p:cNvPr id="37" name="Picture 36"/>
          <p:cNvPicPr/>
          <p:nvPr/>
        </p:nvPicPr>
        <p:blipFill>
          <a:blip r:embed="rId2"/>
          <a:stretch/>
        </p:blipFill>
        <p:spPr>
          <a:xfrm>
            <a:off x="2701800" y="1203480"/>
            <a:ext cx="3739680" cy="2982960"/>
          </a:xfrm>
          <a:prstGeom prst="rect">
            <a:avLst/>
          </a:prstGeom>
          <a:ln>
            <a:noFill/>
          </a:ln>
        </p:spPr>
      </p:pic>
      <p:pic>
        <p:nvPicPr>
          <p:cNvPr id="38" name="Picture 37"/>
          <p:cNvPicPr/>
          <p:nvPr/>
        </p:nvPicPr>
        <p:blipFill>
          <a:blip r:embed="rId2"/>
          <a:stretch/>
        </p:blipFill>
        <p:spPr>
          <a:xfrm>
            <a:off x="2701800" y="1203480"/>
            <a:ext cx="3739680" cy="2982960"/>
          </a:xfrm>
          <a:prstGeom prst="rect">
            <a:avLst/>
          </a:prstGeom>
          <a:ln>
            <a:noFill/>
          </a:ln>
        </p:spPr>
      </p:pic>
    </p:spTree>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62"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463" name="PlaceHolder 2"/>
          <p:cNvSpPr>
            <a:spLocks noGrp="1"/>
          </p:cNvSpPr>
          <p:nvPr>
            <p:ph type="body"/>
          </p:nvPr>
        </p:nvSpPr>
        <p:spPr>
          <a:xfrm>
            <a:off x="457200" y="1203480"/>
            <a:ext cx="8229240" cy="298296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464" name="PlaceHolder 3"/>
          <p:cNvSpPr>
            <a:spLocks noGrp="1"/>
          </p:cNvSpPr>
          <p:nvPr>
            <p:ph type="body"/>
          </p:nvPr>
        </p:nvSpPr>
        <p:spPr>
          <a:xfrm>
            <a:off x="457200" y="1203480"/>
            <a:ext cx="8229240" cy="298296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pic>
        <p:nvPicPr>
          <p:cNvPr id="465" name="Picture 464"/>
          <p:cNvPicPr/>
          <p:nvPr/>
        </p:nvPicPr>
        <p:blipFill>
          <a:blip r:embed="rId2"/>
          <a:stretch/>
        </p:blipFill>
        <p:spPr>
          <a:xfrm>
            <a:off x="2701800" y="1203480"/>
            <a:ext cx="3739680" cy="2982960"/>
          </a:xfrm>
          <a:prstGeom prst="rect">
            <a:avLst/>
          </a:prstGeom>
          <a:ln>
            <a:noFill/>
          </a:ln>
        </p:spPr>
      </p:pic>
      <p:pic>
        <p:nvPicPr>
          <p:cNvPr id="466" name="Picture 465"/>
          <p:cNvPicPr/>
          <p:nvPr/>
        </p:nvPicPr>
        <p:blipFill>
          <a:blip r:embed="rId2"/>
          <a:stretch/>
        </p:blipFill>
        <p:spPr>
          <a:xfrm>
            <a:off x="2701800" y="1203480"/>
            <a:ext cx="3739680" cy="2982960"/>
          </a:xfrm>
          <a:prstGeom prst="rect">
            <a:avLst/>
          </a:prstGeom>
          <a:ln>
            <a:noFill/>
          </a:ln>
        </p:spPr>
      </p:pic>
    </p:spTree>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69"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470" name="PlaceHolder 2"/>
          <p:cNvSpPr>
            <a:spLocks noGrp="1"/>
          </p:cNvSpPr>
          <p:nvPr>
            <p:ph type="subTitle"/>
          </p:nvPr>
        </p:nvSpPr>
        <p:spPr>
          <a:xfrm>
            <a:off x="457200" y="1203480"/>
            <a:ext cx="8229240" cy="298296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71"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472" name="PlaceHolder 2"/>
          <p:cNvSpPr>
            <a:spLocks noGrp="1"/>
          </p:cNvSpPr>
          <p:nvPr>
            <p:ph type="body"/>
          </p:nvPr>
        </p:nvSpPr>
        <p:spPr>
          <a:xfrm>
            <a:off x="457200" y="1203480"/>
            <a:ext cx="8229240" cy="298296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73"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474" name="PlaceHolder 2"/>
          <p:cNvSpPr>
            <a:spLocks noGrp="1"/>
          </p:cNvSpPr>
          <p:nvPr>
            <p:ph type="body"/>
          </p:nvPr>
        </p:nvSpPr>
        <p:spPr>
          <a:xfrm>
            <a:off x="457200" y="1203480"/>
            <a:ext cx="4015800" cy="298296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475" name="PlaceHolder 3"/>
          <p:cNvSpPr>
            <a:spLocks noGrp="1"/>
          </p:cNvSpPr>
          <p:nvPr>
            <p:ph type="body"/>
          </p:nvPr>
        </p:nvSpPr>
        <p:spPr>
          <a:xfrm>
            <a:off x="4674240" y="1203480"/>
            <a:ext cx="4015800" cy="298296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76"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Tree>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77" name="PlaceHolder 1"/>
          <p:cNvSpPr>
            <a:spLocks noGrp="1"/>
          </p:cNvSpPr>
          <p:nvPr>
            <p:ph type="subTitle"/>
          </p:nvPr>
        </p:nvSpPr>
        <p:spPr>
          <a:xfrm>
            <a:off x="457200" y="205200"/>
            <a:ext cx="8229240" cy="398124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78"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479" name="PlaceHolder 2"/>
          <p:cNvSpPr>
            <a:spLocks noGrp="1"/>
          </p:cNvSpPr>
          <p:nvPr>
            <p:ph type="body"/>
          </p:nvPr>
        </p:nvSpPr>
        <p:spPr>
          <a:xfrm>
            <a:off x="457200" y="1203480"/>
            <a:ext cx="4015800" cy="14227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480" name="PlaceHolder 3"/>
          <p:cNvSpPr>
            <a:spLocks noGrp="1"/>
          </p:cNvSpPr>
          <p:nvPr>
            <p:ph type="body"/>
          </p:nvPr>
        </p:nvSpPr>
        <p:spPr>
          <a:xfrm>
            <a:off x="457200" y="2761920"/>
            <a:ext cx="4015800" cy="14227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481" name="PlaceHolder 4"/>
          <p:cNvSpPr>
            <a:spLocks noGrp="1"/>
          </p:cNvSpPr>
          <p:nvPr>
            <p:ph type="body"/>
          </p:nvPr>
        </p:nvSpPr>
        <p:spPr>
          <a:xfrm>
            <a:off x="4674240" y="1203480"/>
            <a:ext cx="4015800" cy="298296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482"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483" name="PlaceHolder 2"/>
          <p:cNvSpPr>
            <a:spLocks noGrp="1"/>
          </p:cNvSpPr>
          <p:nvPr>
            <p:ph type="body"/>
          </p:nvPr>
        </p:nvSpPr>
        <p:spPr>
          <a:xfrm>
            <a:off x="457200" y="1203480"/>
            <a:ext cx="4015800" cy="298296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484" name="PlaceHolder 3"/>
          <p:cNvSpPr>
            <a:spLocks noGrp="1"/>
          </p:cNvSpPr>
          <p:nvPr>
            <p:ph type="body"/>
          </p:nvPr>
        </p:nvSpPr>
        <p:spPr>
          <a:xfrm>
            <a:off x="4674240" y="1203480"/>
            <a:ext cx="4015800" cy="14227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485" name="PlaceHolder 4"/>
          <p:cNvSpPr>
            <a:spLocks noGrp="1"/>
          </p:cNvSpPr>
          <p:nvPr>
            <p:ph type="body"/>
          </p:nvPr>
        </p:nvSpPr>
        <p:spPr>
          <a:xfrm>
            <a:off x="4674240" y="2761920"/>
            <a:ext cx="4015800" cy="14227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486"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487" name="PlaceHolder 2"/>
          <p:cNvSpPr>
            <a:spLocks noGrp="1"/>
          </p:cNvSpPr>
          <p:nvPr>
            <p:ph type="body"/>
          </p:nvPr>
        </p:nvSpPr>
        <p:spPr>
          <a:xfrm>
            <a:off x="457200" y="1203480"/>
            <a:ext cx="4015800" cy="14227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488" name="PlaceHolder 3"/>
          <p:cNvSpPr>
            <a:spLocks noGrp="1"/>
          </p:cNvSpPr>
          <p:nvPr>
            <p:ph type="body"/>
          </p:nvPr>
        </p:nvSpPr>
        <p:spPr>
          <a:xfrm>
            <a:off x="4674240" y="1203480"/>
            <a:ext cx="4015800" cy="14227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489" name="PlaceHolder 4"/>
          <p:cNvSpPr>
            <a:spLocks noGrp="1"/>
          </p:cNvSpPr>
          <p:nvPr>
            <p:ph type="body"/>
          </p:nvPr>
        </p:nvSpPr>
        <p:spPr>
          <a:xfrm>
            <a:off x="457200" y="2761920"/>
            <a:ext cx="8229240" cy="14227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490"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491" name="PlaceHolder 2"/>
          <p:cNvSpPr>
            <a:spLocks noGrp="1"/>
          </p:cNvSpPr>
          <p:nvPr>
            <p:ph type="body"/>
          </p:nvPr>
        </p:nvSpPr>
        <p:spPr>
          <a:xfrm>
            <a:off x="457200" y="1203480"/>
            <a:ext cx="8229240" cy="14227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492" name="PlaceHolder 3"/>
          <p:cNvSpPr>
            <a:spLocks noGrp="1"/>
          </p:cNvSpPr>
          <p:nvPr>
            <p:ph type="body"/>
          </p:nvPr>
        </p:nvSpPr>
        <p:spPr>
          <a:xfrm>
            <a:off x="457200" y="2761920"/>
            <a:ext cx="8229240" cy="14227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493"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494" name="PlaceHolder 2"/>
          <p:cNvSpPr>
            <a:spLocks noGrp="1"/>
          </p:cNvSpPr>
          <p:nvPr>
            <p:ph type="body"/>
          </p:nvPr>
        </p:nvSpPr>
        <p:spPr>
          <a:xfrm>
            <a:off x="457200" y="1203480"/>
            <a:ext cx="4015800" cy="14227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495" name="PlaceHolder 3"/>
          <p:cNvSpPr>
            <a:spLocks noGrp="1"/>
          </p:cNvSpPr>
          <p:nvPr>
            <p:ph type="body"/>
          </p:nvPr>
        </p:nvSpPr>
        <p:spPr>
          <a:xfrm>
            <a:off x="4674240" y="1203480"/>
            <a:ext cx="4015800" cy="14227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496" name="PlaceHolder 4"/>
          <p:cNvSpPr>
            <a:spLocks noGrp="1"/>
          </p:cNvSpPr>
          <p:nvPr>
            <p:ph type="body"/>
          </p:nvPr>
        </p:nvSpPr>
        <p:spPr>
          <a:xfrm>
            <a:off x="4674240" y="2761920"/>
            <a:ext cx="4015800" cy="14227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497" name="PlaceHolder 5"/>
          <p:cNvSpPr>
            <a:spLocks noGrp="1"/>
          </p:cNvSpPr>
          <p:nvPr>
            <p:ph type="body"/>
          </p:nvPr>
        </p:nvSpPr>
        <p:spPr>
          <a:xfrm>
            <a:off x="457200" y="2761920"/>
            <a:ext cx="4015800" cy="14227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98"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499" name="PlaceHolder 2"/>
          <p:cNvSpPr>
            <a:spLocks noGrp="1"/>
          </p:cNvSpPr>
          <p:nvPr>
            <p:ph type="body"/>
          </p:nvPr>
        </p:nvSpPr>
        <p:spPr>
          <a:xfrm>
            <a:off x="457200" y="1203480"/>
            <a:ext cx="8229240" cy="298296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500" name="PlaceHolder 3"/>
          <p:cNvSpPr>
            <a:spLocks noGrp="1"/>
          </p:cNvSpPr>
          <p:nvPr>
            <p:ph type="body"/>
          </p:nvPr>
        </p:nvSpPr>
        <p:spPr>
          <a:xfrm>
            <a:off x="457200" y="1203480"/>
            <a:ext cx="8229240" cy="298296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pic>
        <p:nvPicPr>
          <p:cNvPr id="501" name="Picture 500"/>
          <p:cNvPicPr/>
          <p:nvPr/>
        </p:nvPicPr>
        <p:blipFill>
          <a:blip r:embed="rId2"/>
          <a:stretch/>
        </p:blipFill>
        <p:spPr>
          <a:xfrm>
            <a:off x="2701800" y="1203480"/>
            <a:ext cx="3739680" cy="2982960"/>
          </a:xfrm>
          <a:prstGeom prst="rect">
            <a:avLst/>
          </a:prstGeom>
          <a:ln>
            <a:noFill/>
          </a:ln>
        </p:spPr>
      </p:pic>
      <p:pic>
        <p:nvPicPr>
          <p:cNvPr id="502" name="Picture 501"/>
          <p:cNvPicPr/>
          <p:nvPr/>
        </p:nvPicPr>
        <p:blipFill>
          <a:blip r:embed="rId2"/>
          <a:stretch/>
        </p:blipFill>
        <p:spPr>
          <a:xfrm>
            <a:off x="2701800" y="1203480"/>
            <a:ext cx="3739680" cy="2982960"/>
          </a:xfrm>
          <a:prstGeom prst="rect">
            <a:avLst/>
          </a:prstGeom>
          <a:ln>
            <a:noFill/>
          </a:ln>
        </p:spPr>
      </p:pic>
    </p:spTree>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07"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508" name="PlaceHolder 2"/>
          <p:cNvSpPr>
            <a:spLocks noGrp="1"/>
          </p:cNvSpPr>
          <p:nvPr>
            <p:ph type="subTitle"/>
          </p:nvPr>
        </p:nvSpPr>
        <p:spPr>
          <a:xfrm>
            <a:off x="457200" y="1203480"/>
            <a:ext cx="8229240" cy="298296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09"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510" name="PlaceHolder 2"/>
          <p:cNvSpPr>
            <a:spLocks noGrp="1"/>
          </p:cNvSpPr>
          <p:nvPr>
            <p:ph type="body"/>
          </p:nvPr>
        </p:nvSpPr>
        <p:spPr>
          <a:xfrm>
            <a:off x="457200" y="1203480"/>
            <a:ext cx="8229240" cy="298296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11"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512" name="PlaceHolder 2"/>
          <p:cNvSpPr>
            <a:spLocks noGrp="1"/>
          </p:cNvSpPr>
          <p:nvPr>
            <p:ph type="body"/>
          </p:nvPr>
        </p:nvSpPr>
        <p:spPr>
          <a:xfrm>
            <a:off x="457200" y="1203480"/>
            <a:ext cx="4015800" cy="298296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513" name="PlaceHolder 3"/>
          <p:cNvSpPr>
            <a:spLocks noGrp="1"/>
          </p:cNvSpPr>
          <p:nvPr>
            <p:ph type="body"/>
          </p:nvPr>
        </p:nvSpPr>
        <p:spPr>
          <a:xfrm>
            <a:off x="4674240" y="1203480"/>
            <a:ext cx="4015800" cy="298296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14"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Tree>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15" name="PlaceHolder 1"/>
          <p:cNvSpPr>
            <a:spLocks noGrp="1"/>
          </p:cNvSpPr>
          <p:nvPr>
            <p:ph type="subTitle"/>
          </p:nvPr>
        </p:nvSpPr>
        <p:spPr>
          <a:xfrm>
            <a:off x="457200" y="205200"/>
            <a:ext cx="8229240" cy="398124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16"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517" name="PlaceHolder 2"/>
          <p:cNvSpPr>
            <a:spLocks noGrp="1"/>
          </p:cNvSpPr>
          <p:nvPr>
            <p:ph type="body"/>
          </p:nvPr>
        </p:nvSpPr>
        <p:spPr>
          <a:xfrm>
            <a:off x="457200" y="1203480"/>
            <a:ext cx="4015800" cy="14227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518" name="PlaceHolder 3"/>
          <p:cNvSpPr>
            <a:spLocks noGrp="1"/>
          </p:cNvSpPr>
          <p:nvPr>
            <p:ph type="body"/>
          </p:nvPr>
        </p:nvSpPr>
        <p:spPr>
          <a:xfrm>
            <a:off x="457200" y="2761920"/>
            <a:ext cx="4015800" cy="14227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519" name="PlaceHolder 4"/>
          <p:cNvSpPr>
            <a:spLocks noGrp="1"/>
          </p:cNvSpPr>
          <p:nvPr>
            <p:ph type="body"/>
          </p:nvPr>
        </p:nvSpPr>
        <p:spPr>
          <a:xfrm>
            <a:off x="4674240" y="1203480"/>
            <a:ext cx="4015800" cy="298296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3"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44" name="PlaceHolder 2"/>
          <p:cNvSpPr>
            <a:spLocks noGrp="1"/>
          </p:cNvSpPr>
          <p:nvPr>
            <p:ph type="subTitle"/>
          </p:nvPr>
        </p:nvSpPr>
        <p:spPr>
          <a:xfrm>
            <a:off x="457200" y="1203480"/>
            <a:ext cx="8229240" cy="298296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20"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521" name="PlaceHolder 2"/>
          <p:cNvSpPr>
            <a:spLocks noGrp="1"/>
          </p:cNvSpPr>
          <p:nvPr>
            <p:ph type="body"/>
          </p:nvPr>
        </p:nvSpPr>
        <p:spPr>
          <a:xfrm>
            <a:off x="457200" y="1203480"/>
            <a:ext cx="4015800" cy="298296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522" name="PlaceHolder 3"/>
          <p:cNvSpPr>
            <a:spLocks noGrp="1"/>
          </p:cNvSpPr>
          <p:nvPr>
            <p:ph type="body"/>
          </p:nvPr>
        </p:nvSpPr>
        <p:spPr>
          <a:xfrm>
            <a:off x="4674240" y="1203480"/>
            <a:ext cx="4015800" cy="14227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523" name="PlaceHolder 4"/>
          <p:cNvSpPr>
            <a:spLocks noGrp="1"/>
          </p:cNvSpPr>
          <p:nvPr>
            <p:ph type="body"/>
          </p:nvPr>
        </p:nvSpPr>
        <p:spPr>
          <a:xfrm>
            <a:off x="4674240" y="2761920"/>
            <a:ext cx="4015800" cy="14227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24"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525" name="PlaceHolder 2"/>
          <p:cNvSpPr>
            <a:spLocks noGrp="1"/>
          </p:cNvSpPr>
          <p:nvPr>
            <p:ph type="body"/>
          </p:nvPr>
        </p:nvSpPr>
        <p:spPr>
          <a:xfrm>
            <a:off x="457200" y="1203480"/>
            <a:ext cx="4015800" cy="14227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526" name="PlaceHolder 3"/>
          <p:cNvSpPr>
            <a:spLocks noGrp="1"/>
          </p:cNvSpPr>
          <p:nvPr>
            <p:ph type="body"/>
          </p:nvPr>
        </p:nvSpPr>
        <p:spPr>
          <a:xfrm>
            <a:off x="4674240" y="1203480"/>
            <a:ext cx="4015800" cy="14227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527" name="PlaceHolder 4"/>
          <p:cNvSpPr>
            <a:spLocks noGrp="1"/>
          </p:cNvSpPr>
          <p:nvPr>
            <p:ph type="body"/>
          </p:nvPr>
        </p:nvSpPr>
        <p:spPr>
          <a:xfrm>
            <a:off x="457200" y="2761920"/>
            <a:ext cx="8229240" cy="14227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528"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529" name="PlaceHolder 2"/>
          <p:cNvSpPr>
            <a:spLocks noGrp="1"/>
          </p:cNvSpPr>
          <p:nvPr>
            <p:ph type="body"/>
          </p:nvPr>
        </p:nvSpPr>
        <p:spPr>
          <a:xfrm>
            <a:off x="457200" y="1203480"/>
            <a:ext cx="8229240" cy="14227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530" name="PlaceHolder 3"/>
          <p:cNvSpPr>
            <a:spLocks noGrp="1"/>
          </p:cNvSpPr>
          <p:nvPr>
            <p:ph type="body"/>
          </p:nvPr>
        </p:nvSpPr>
        <p:spPr>
          <a:xfrm>
            <a:off x="457200" y="2761920"/>
            <a:ext cx="8229240" cy="14227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531"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532" name="PlaceHolder 2"/>
          <p:cNvSpPr>
            <a:spLocks noGrp="1"/>
          </p:cNvSpPr>
          <p:nvPr>
            <p:ph type="body"/>
          </p:nvPr>
        </p:nvSpPr>
        <p:spPr>
          <a:xfrm>
            <a:off x="457200" y="1203480"/>
            <a:ext cx="4015800" cy="14227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533" name="PlaceHolder 3"/>
          <p:cNvSpPr>
            <a:spLocks noGrp="1"/>
          </p:cNvSpPr>
          <p:nvPr>
            <p:ph type="body"/>
          </p:nvPr>
        </p:nvSpPr>
        <p:spPr>
          <a:xfrm>
            <a:off x="4674240" y="1203480"/>
            <a:ext cx="4015800" cy="14227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534" name="PlaceHolder 4"/>
          <p:cNvSpPr>
            <a:spLocks noGrp="1"/>
          </p:cNvSpPr>
          <p:nvPr>
            <p:ph type="body"/>
          </p:nvPr>
        </p:nvSpPr>
        <p:spPr>
          <a:xfrm>
            <a:off x="4674240" y="2761920"/>
            <a:ext cx="4015800" cy="14227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535" name="PlaceHolder 5"/>
          <p:cNvSpPr>
            <a:spLocks noGrp="1"/>
          </p:cNvSpPr>
          <p:nvPr>
            <p:ph type="body"/>
          </p:nvPr>
        </p:nvSpPr>
        <p:spPr>
          <a:xfrm>
            <a:off x="457200" y="2761920"/>
            <a:ext cx="4015800" cy="14227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536"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537" name="PlaceHolder 2"/>
          <p:cNvSpPr>
            <a:spLocks noGrp="1"/>
          </p:cNvSpPr>
          <p:nvPr>
            <p:ph type="body"/>
          </p:nvPr>
        </p:nvSpPr>
        <p:spPr>
          <a:xfrm>
            <a:off x="457200" y="1203480"/>
            <a:ext cx="8229240" cy="298296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538" name="PlaceHolder 3"/>
          <p:cNvSpPr>
            <a:spLocks noGrp="1"/>
          </p:cNvSpPr>
          <p:nvPr>
            <p:ph type="body"/>
          </p:nvPr>
        </p:nvSpPr>
        <p:spPr>
          <a:xfrm>
            <a:off x="457200" y="1203480"/>
            <a:ext cx="8229240" cy="298296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pic>
        <p:nvPicPr>
          <p:cNvPr id="539" name="Picture 538"/>
          <p:cNvPicPr/>
          <p:nvPr/>
        </p:nvPicPr>
        <p:blipFill>
          <a:blip r:embed="rId2"/>
          <a:stretch/>
        </p:blipFill>
        <p:spPr>
          <a:xfrm>
            <a:off x="2701800" y="1203480"/>
            <a:ext cx="3739680" cy="2982960"/>
          </a:xfrm>
          <a:prstGeom prst="rect">
            <a:avLst/>
          </a:prstGeom>
          <a:ln>
            <a:noFill/>
          </a:ln>
        </p:spPr>
      </p:pic>
      <p:pic>
        <p:nvPicPr>
          <p:cNvPr id="540" name="Picture 539"/>
          <p:cNvPicPr/>
          <p:nvPr/>
        </p:nvPicPr>
        <p:blipFill>
          <a:blip r:embed="rId2"/>
          <a:stretch/>
        </p:blipFill>
        <p:spPr>
          <a:xfrm>
            <a:off x="2701800" y="1203480"/>
            <a:ext cx="3739680" cy="2982960"/>
          </a:xfrm>
          <a:prstGeom prst="rect">
            <a:avLst/>
          </a:prstGeom>
          <a:ln>
            <a:noFill/>
          </a:ln>
        </p:spPr>
      </p:pic>
    </p:spTree>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45"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546" name="PlaceHolder 2"/>
          <p:cNvSpPr>
            <a:spLocks noGrp="1"/>
          </p:cNvSpPr>
          <p:nvPr>
            <p:ph type="subTitle"/>
          </p:nvPr>
        </p:nvSpPr>
        <p:spPr>
          <a:xfrm>
            <a:off x="457200" y="1203480"/>
            <a:ext cx="8229240" cy="298296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47"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548" name="PlaceHolder 2"/>
          <p:cNvSpPr>
            <a:spLocks noGrp="1"/>
          </p:cNvSpPr>
          <p:nvPr>
            <p:ph type="body"/>
          </p:nvPr>
        </p:nvSpPr>
        <p:spPr>
          <a:xfrm>
            <a:off x="457200" y="1203480"/>
            <a:ext cx="8229240" cy="298296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49"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550" name="PlaceHolder 2"/>
          <p:cNvSpPr>
            <a:spLocks noGrp="1"/>
          </p:cNvSpPr>
          <p:nvPr>
            <p:ph type="body"/>
          </p:nvPr>
        </p:nvSpPr>
        <p:spPr>
          <a:xfrm>
            <a:off x="457200" y="1203480"/>
            <a:ext cx="4015800" cy="298296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551" name="PlaceHolder 3"/>
          <p:cNvSpPr>
            <a:spLocks noGrp="1"/>
          </p:cNvSpPr>
          <p:nvPr>
            <p:ph type="body"/>
          </p:nvPr>
        </p:nvSpPr>
        <p:spPr>
          <a:xfrm>
            <a:off x="4674240" y="1203480"/>
            <a:ext cx="4015800" cy="298296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52"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46" name="PlaceHolder 2"/>
          <p:cNvSpPr>
            <a:spLocks noGrp="1"/>
          </p:cNvSpPr>
          <p:nvPr>
            <p:ph type="body"/>
          </p:nvPr>
        </p:nvSpPr>
        <p:spPr>
          <a:xfrm>
            <a:off x="457200" y="1203480"/>
            <a:ext cx="8229240" cy="298296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53" name="PlaceHolder 1"/>
          <p:cNvSpPr>
            <a:spLocks noGrp="1"/>
          </p:cNvSpPr>
          <p:nvPr>
            <p:ph type="subTitle"/>
          </p:nvPr>
        </p:nvSpPr>
        <p:spPr>
          <a:xfrm>
            <a:off x="457200" y="205200"/>
            <a:ext cx="8229240" cy="398124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54"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555" name="PlaceHolder 2"/>
          <p:cNvSpPr>
            <a:spLocks noGrp="1"/>
          </p:cNvSpPr>
          <p:nvPr>
            <p:ph type="body"/>
          </p:nvPr>
        </p:nvSpPr>
        <p:spPr>
          <a:xfrm>
            <a:off x="457200" y="1203480"/>
            <a:ext cx="4015800" cy="14227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556" name="PlaceHolder 3"/>
          <p:cNvSpPr>
            <a:spLocks noGrp="1"/>
          </p:cNvSpPr>
          <p:nvPr>
            <p:ph type="body"/>
          </p:nvPr>
        </p:nvSpPr>
        <p:spPr>
          <a:xfrm>
            <a:off x="457200" y="2761920"/>
            <a:ext cx="4015800" cy="14227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557" name="PlaceHolder 4"/>
          <p:cNvSpPr>
            <a:spLocks noGrp="1"/>
          </p:cNvSpPr>
          <p:nvPr>
            <p:ph type="body"/>
          </p:nvPr>
        </p:nvSpPr>
        <p:spPr>
          <a:xfrm>
            <a:off x="4674240" y="1203480"/>
            <a:ext cx="4015800" cy="298296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58"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559" name="PlaceHolder 2"/>
          <p:cNvSpPr>
            <a:spLocks noGrp="1"/>
          </p:cNvSpPr>
          <p:nvPr>
            <p:ph type="body"/>
          </p:nvPr>
        </p:nvSpPr>
        <p:spPr>
          <a:xfrm>
            <a:off x="457200" y="1203480"/>
            <a:ext cx="4015800" cy="298296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560" name="PlaceHolder 3"/>
          <p:cNvSpPr>
            <a:spLocks noGrp="1"/>
          </p:cNvSpPr>
          <p:nvPr>
            <p:ph type="body"/>
          </p:nvPr>
        </p:nvSpPr>
        <p:spPr>
          <a:xfrm>
            <a:off x="4674240" y="1203480"/>
            <a:ext cx="4015800" cy="14227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561" name="PlaceHolder 4"/>
          <p:cNvSpPr>
            <a:spLocks noGrp="1"/>
          </p:cNvSpPr>
          <p:nvPr>
            <p:ph type="body"/>
          </p:nvPr>
        </p:nvSpPr>
        <p:spPr>
          <a:xfrm>
            <a:off x="4674240" y="2761920"/>
            <a:ext cx="4015800" cy="14227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62"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563" name="PlaceHolder 2"/>
          <p:cNvSpPr>
            <a:spLocks noGrp="1"/>
          </p:cNvSpPr>
          <p:nvPr>
            <p:ph type="body"/>
          </p:nvPr>
        </p:nvSpPr>
        <p:spPr>
          <a:xfrm>
            <a:off x="457200" y="1203480"/>
            <a:ext cx="4015800" cy="14227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564" name="PlaceHolder 3"/>
          <p:cNvSpPr>
            <a:spLocks noGrp="1"/>
          </p:cNvSpPr>
          <p:nvPr>
            <p:ph type="body"/>
          </p:nvPr>
        </p:nvSpPr>
        <p:spPr>
          <a:xfrm>
            <a:off x="4674240" y="1203480"/>
            <a:ext cx="4015800" cy="14227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565" name="PlaceHolder 4"/>
          <p:cNvSpPr>
            <a:spLocks noGrp="1"/>
          </p:cNvSpPr>
          <p:nvPr>
            <p:ph type="body"/>
          </p:nvPr>
        </p:nvSpPr>
        <p:spPr>
          <a:xfrm>
            <a:off x="457200" y="2761920"/>
            <a:ext cx="8229240" cy="14227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566"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567" name="PlaceHolder 2"/>
          <p:cNvSpPr>
            <a:spLocks noGrp="1"/>
          </p:cNvSpPr>
          <p:nvPr>
            <p:ph type="body"/>
          </p:nvPr>
        </p:nvSpPr>
        <p:spPr>
          <a:xfrm>
            <a:off x="457200" y="1203480"/>
            <a:ext cx="8229240" cy="14227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568" name="PlaceHolder 3"/>
          <p:cNvSpPr>
            <a:spLocks noGrp="1"/>
          </p:cNvSpPr>
          <p:nvPr>
            <p:ph type="body"/>
          </p:nvPr>
        </p:nvSpPr>
        <p:spPr>
          <a:xfrm>
            <a:off x="457200" y="2761920"/>
            <a:ext cx="8229240" cy="14227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569"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570" name="PlaceHolder 2"/>
          <p:cNvSpPr>
            <a:spLocks noGrp="1"/>
          </p:cNvSpPr>
          <p:nvPr>
            <p:ph type="body"/>
          </p:nvPr>
        </p:nvSpPr>
        <p:spPr>
          <a:xfrm>
            <a:off x="457200" y="1203480"/>
            <a:ext cx="4015800" cy="14227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571" name="PlaceHolder 3"/>
          <p:cNvSpPr>
            <a:spLocks noGrp="1"/>
          </p:cNvSpPr>
          <p:nvPr>
            <p:ph type="body"/>
          </p:nvPr>
        </p:nvSpPr>
        <p:spPr>
          <a:xfrm>
            <a:off x="4674240" y="1203480"/>
            <a:ext cx="4015800" cy="14227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572" name="PlaceHolder 4"/>
          <p:cNvSpPr>
            <a:spLocks noGrp="1"/>
          </p:cNvSpPr>
          <p:nvPr>
            <p:ph type="body"/>
          </p:nvPr>
        </p:nvSpPr>
        <p:spPr>
          <a:xfrm>
            <a:off x="4674240" y="2761920"/>
            <a:ext cx="4015800" cy="14227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573" name="PlaceHolder 5"/>
          <p:cNvSpPr>
            <a:spLocks noGrp="1"/>
          </p:cNvSpPr>
          <p:nvPr>
            <p:ph type="body"/>
          </p:nvPr>
        </p:nvSpPr>
        <p:spPr>
          <a:xfrm>
            <a:off x="457200" y="2761920"/>
            <a:ext cx="4015800" cy="14227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574"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575" name="PlaceHolder 2"/>
          <p:cNvSpPr>
            <a:spLocks noGrp="1"/>
          </p:cNvSpPr>
          <p:nvPr>
            <p:ph type="body"/>
          </p:nvPr>
        </p:nvSpPr>
        <p:spPr>
          <a:xfrm>
            <a:off x="457200" y="1203480"/>
            <a:ext cx="8229240" cy="298296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576" name="PlaceHolder 3"/>
          <p:cNvSpPr>
            <a:spLocks noGrp="1"/>
          </p:cNvSpPr>
          <p:nvPr>
            <p:ph type="body"/>
          </p:nvPr>
        </p:nvSpPr>
        <p:spPr>
          <a:xfrm>
            <a:off x="457200" y="1203480"/>
            <a:ext cx="8229240" cy="298296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pic>
        <p:nvPicPr>
          <p:cNvPr id="577" name="Picture 576"/>
          <p:cNvPicPr/>
          <p:nvPr/>
        </p:nvPicPr>
        <p:blipFill>
          <a:blip r:embed="rId2"/>
          <a:stretch/>
        </p:blipFill>
        <p:spPr>
          <a:xfrm>
            <a:off x="2701800" y="1203480"/>
            <a:ext cx="3739680" cy="2982960"/>
          </a:xfrm>
          <a:prstGeom prst="rect">
            <a:avLst/>
          </a:prstGeom>
          <a:ln>
            <a:noFill/>
          </a:ln>
        </p:spPr>
      </p:pic>
      <p:pic>
        <p:nvPicPr>
          <p:cNvPr id="578" name="Picture 577"/>
          <p:cNvPicPr/>
          <p:nvPr/>
        </p:nvPicPr>
        <p:blipFill>
          <a:blip r:embed="rId2"/>
          <a:stretch/>
        </p:blipFill>
        <p:spPr>
          <a:xfrm>
            <a:off x="2701800" y="1203480"/>
            <a:ext cx="3739680" cy="2982960"/>
          </a:xfrm>
          <a:prstGeom prst="rect">
            <a:avLst/>
          </a:prstGeom>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48" name="PlaceHolder 2"/>
          <p:cNvSpPr>
            <a:spLocks noGrp="1"/>
          </p:cNvSpPr>
          <p:nvPr>
            <p:ph type="body"/>
          </p:nvPr>
        </p:nvSpPr>
        <p:spPr>
          <a:xfrm>
            <a:off x="457200" y="1203480"/>
            <a:ext cx="4015800" cy="298296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49" name="PlaceHolder 3"/>
          <p:cNvSpPr>
            <a:spLocks noGrp="1"/>
          </p:cNvSpPr>
          <p:nvPr>
            <p:ph type="body"/>
          </p:nvPr>
        </p:nvSpPr>
        <p:spPr>
          <a:xfrm>
            <a:off x="4674240" y="1203480"/>
            <a:ext cx="4015800" cy="298296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1" name="PlaceHolder 1"/>
          <p:cNvSpPr>
            <a:spLocks noGrp="1"/>
          </p:cNvSpPr>
          <p:nvPr>
            <p:ph type="subTitle"/>
          </p:nvPr>
        </p:nvSpPr>
        <p:spPr>
          <a:xfrm>
            <a:off x="457200" y="205200"/>
            <a:ext cx="8229240" cy="398124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53" name="PlaceHolder 2"/>
          <p:cNvSpPr>
            <a:spLocks noGrp="1"/>
          </p:cNvSpPr>
          <p:nvPr>
            <p:ph type="body"/>
          </p:nvPr>
        </p:nvSpPr>
        <p:spPr>
          <a:xfrm>
            <a:off x="457200" y="1203480"/>
            <a:ext cx="4015800" cy="14227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54" name="PlaceHolder 3"/>
          <p:cNvSpPr>
            <a:spLocks noGrp="1"/>
          </p:cNvSpPr>
          <p:nvPr>
            <p:ph type="body"/>
          </p:nvPr>
        </p:nvSpPr>
        <p:spPr>
          <a:xfrm>
            <a:off x="457200" y="2761920"/>
            <a:ext cx="4015800" cy="14227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55" name="PlaceHolder 4"/>
          <p:cNvSpPr>
            <a:spLocks noGrp="1"/>
          </p:cNvSpPr>
          <p:nvPr>
            <p:ph type="body"/>
          </p:nvPr>
        </p:nvSpPr>
        <p:spPr>
          <a:xfrm>
            <a:off x="4674240" y="1203480"/>
            <a:ext cx="4015800" cy="298296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6" name="PlaceHolder 2"/>
          <p:cNvSpPr>
            <a:spLocks noGrp="1"/>
          </p:cNvSpPr>
          <p:nvPr>
            <p:ph type="subTitle"/>
          </p:nvPr>
        </p:nvSpPr>
        <p:spPr>
          <a:xfrm>
            <a:off x="457200" y="1203480"/>
            <a:ext cx="8229240" cy="298296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57" name="PlaceHolder 2"/>
          <p:cNvSpPr>
            <a:spLocks noGrp="1"/>
          </p:cNvSpPr>
          <p:nvPr>
            <p:ph type="body"/>
          </p:nvPr>
        </p:nvSpPr>
        <p:spPr>
          <a:xfrm>
            <a:off x="457200" y="1203480"/>
            <a:ext cx="4015800" cy="298296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58" name="PlaceHolder 3"/>
          <p:cNvSpPr>
            <a:spLocks noGrp="1"/>
          </p:cNvSpPr>
          <p:nvPr>
            <p:ph type="body"/>
          </p:nvPr>
        </p:nvSpPr>
        <p:spPr>
          <a:xfrm>
            <a:off x="4674240" y="1203480"/>
            <a:ext cx="4015800" cy="14227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59" name="PlaceHolder 4"/>
          <p:cNvSpPr>
            <a:spLocks noGrp="1"/>
          </p:cNvSpPr>
          <p:nvPr>
            <p:ph type="body"/>
          </p:nvPr>
        </p:nvSpPr>
        <p:spPr>
          <a:xfrm>
            <a:off x="4674240" y="2761920"/>
            <a:ext cx="4015800" cy="14227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61" name="PlaceHolder 2"/>
          <p:cNvSpPr>
            <a:spLocks noGrp="1"/>
          </p:cNvSpPr>
          <p:nvPr>
            <p:ph type="body"/>
          </p:nvPr>
        </p:nvSpPr>
        <p:spPr>
          <a:xfrm>
            <a:off x="457200" y="1203480"/>
            <a:ext cx="4015800" cy="14227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62" name="PlaceHolder 3"/>
          <p:cNvSpPr>
            <a:spLocks noGrp="1"/>
          </p:cNvSpPr>
          <p:nvPr>
            <p:ph type="body"/>
          </p:nvPr>
        </p:nvSpPr>
        <p:spPr>
          <a:xfrm>
            <a:off x="4674240" y="1203480"/>
            <a:ext cx="4015800" cy="14227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63" name="PlaceHolder 4"/>
          <p:cNvSpPr>
            <a:spLocks noGrp="1"/>
          </p:cNvSpPr>
          <p:nvPr>
            <p:ph type="body"/>
          </p:nvPr>
        </p:nvSpPr>
        <p:spPr>
          <a:xfrm>
            <a:off x="457200" y="2761920"/>
            <a:ext cx="8229240" cy="14227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65" name="PlaceHolder 2"/>
          <p:cNvSpPr>
            <a:spLocks noGrp="1"/>
          </p:cNvSpPr>
          <p:nvPr>
            <p:ph type="body"/>
          </p:nvPr>
        </p:nvSpPr>
        <p:spPr>
          <a:xfrm>
            <a:off x="457200" y="1203480"/>
            <a:ext cx="8229240" cy="14227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66" name="PlaceHolder 3"/>
          <p:cNvSpPr>
            <a:spLocks noGrp="1"/>
          </p:cNvSpPr>
          <p:nvPr>
            <p:ph type="body"/>
          </p:nvPr>
        </p:nvSpPr>
        <p:spPr>
          <a:xfrm>
            <a:off x="457200" y="2761920"/>
            <a:ext cx="8229240" cy="14227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68" name="PlaceHolder 2"/>
          <p:cNvSpPr>
            <a:spLocks noGrp="1"/>
          </p:cNvSpPr>
          <p:nvPr>
            <p:ph type="body"/>
          </p:nvPr>
        </p:nvSpPr>
        <p:spPr>
          <a:xfrm>
            <a:off x="457200" y="1203480"/>
            <a:ext cx="4015800" cy="14227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69" name="PlaceHolder 3"/>
          <p:cNvSpPr>
            <a:spLocks noGrp="1"/>
          </p:cNvSpPr>
          <p:nvPr>
            <p:ph type="body"/>
          </p:nvPr>
        </p:nvSpPr>
        <p:spPr>
          <a:xfrm>
            <a:off x="4674240" y="1203480"/>
            <a:ext cx="4015800" cy="14227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70" name="PlaceHolder 4"/>
          <p:cNvSpPr>
            <a:spLocks noGrp="1"/>
          </p:cNvSpPr>
          <p:nvPr>
            <p:ph type="body"/>
          </p:nvPr>
        </p:nvSpPr>
        <p:spPr>
          <a:xfrm>
            <a:off x="4674240" y="2761920"/>
            <a:ext cx="4015800" cy="14227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71" name="PlaceHolder 5"/>
          <p:cNvSpPr>
            <a:spLocks noGrp="1"/>
          </p:cNvSpPr>
          <p:nvPr>
            <p:ph type="body"/>
          </p:nvPr>
        </p:nvSpPr>
        <p:spPr>
          <a:xfrm>
            <a:off x="457200" y="2761920"/>
            <a:ext cx="4015800" cy="14227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73" name="PlaceHolder 2"/>
          <p:cNvSpPr>
            <a:spLocks noGrp="1"/>
          </p:cNvSpPr>
          <p:nvPr>
            <p:ph type="body"/>
          </p:nvPr>
        </p:nvSpPr>
        <p:spPr>
          <a:xfrm>
            <a:off x="457200" y="1203480"/>
            <a:ext cx="8229240" cy="298296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74" name="PlaceHolder 3"/>
          <p:cNvSpPr>
            <a:spLocks noGrp="1"/>
          </p:cNvSpPr>
          <p:nvPr>
            <p:ph type="body"/>
          </p:nvPr>
        </p:nvSpPr>
        <p:spPr>
          <a:xfrm>
            <a:off x="457200" y="1203480"/>
            <a:ext cx="8229240" cy="298296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pic>
        <p:nvPicPr>
          <p:cNvPr id="75" name="Picture 74"/>
          <p:cNvPicPr/>
          <p:nvPr/>
        </p:nvPicPr>
        <p:blipFill>
          <a:blip r:embed="rId2"/>
          <a:stretch/>
        </p:blipFill>
        <p:spPr>
          <a:xfrm>
            <a:off x="2701800" y="1203480"/>
            <a:ext cx="3739680" cy="2982960"/>
          </a:xfrm>
          <a:prstGeom prst="rect">
            <a:avLst/>
          </a:prstGeom>
          <a:ln>
            <a:noFill/>
          </a:ln>
        </p:spPr>
      </p:pic>
      <p:pic>
        <p:nvPicPr>
          <p:cNvPr id="76" name="Picture 75"/>
          <p:cNvPicPr/>
          <p:nvPr/>
        </p:nvPicPr>
        <p:blipFill>
          <a:blip r:embed="rId2"/>
          <a:stretch/>
        </p:blipFill>
        <p:spPr>
          <a:xfrm>
            <a:off x="2701800" y="1203480"/>
            <a:ext cx="3739680" cy="2982960"/>
          </a:xfrm>
          <a:prstGeom prst="rect">
            <a:avLst/>
          </a:prstGeom>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1"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82" name="PlaceHolder 2"/>
          <p:cNvSpPr>
            <a:spLocks noGrp="1"/>
          </p:cNvSpPr>
          <p:nvPr>
            <p:ph type="subTitle"/>
          </p:nvPr>
        </p:nvSpPr>
        <p:spPr>
          <a:xfrm>
            <a:off x="457200" y="1203480"/>
            <a:ext cx="8229240" cy="298296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84" name="PlaceHolder 2"/>
          <p:cNvSpPr>
            <a:spLocks noGrp="1"/>
          </p:cNvSpPr>
          <p:nvPr>
            <p:ph type="body"/>
          </p:nvPr>
        </p:nvSpPr>
        <p:spPr>
          <a:xfrm>
            <a:off x="457200" y="1203480"/>
            <a:ext cx="8229240" cy="298296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86" name="PlaceHolder 2"/>
          <p:cNvSpPr>
            <a:spLocks noGrp="1"/>
          </p:cNvSpPr>
          <p:nvPr>
            <p:ph type="body"/>
          </p:nvPr>
        </p:nvSpPr>
        <p:spPr>
          <a:xfrm>
            <a:off x="457200" y="1203480"/>
            <a:ext cx="4015800" cy="298296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87" name="PlaceHolder 3"/>
          <p:cNvSpPr>
            <a:spLocks noGrp="1"/>
          </p:cNvSpPr>
          <p:nvPr>
            <p:ph type="body"/>
          </p:nvPr>
        </p:nvSpPr>
        <p:spPr>
          <a:xfrm>
            <a:off x="4674240" y="1203480"/>
            <a:ext cx="4015800" cy="298296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8"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8" name="PlaceHolder 2"/>
          <p:cNvSpPr>
            <a:spLocks noGrp="1"/>
          </p:cNvSpPr>
          <p:nvPr>
            <p:ph type="body"/>
          </p:nvPr>
        </p:nvSpPr>
        <p:spPr>
          <a:xfrm>
            <a:off x="457200" y="1203480"/>
            <a:ext cx="8229240" cy="298296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89" name="PlaceHolder 1"/>
          <p:cNvSpPr>
            <a:spLocks noGrp="1"/>
          </p:cNvSpPr>
          <p:nvPr>
            <p:ph type="subTitle"/>
          </p:nvPr>
        </p:nvSpPr>
        <p:spPr>
          <a:xfrm>
            <a:off x="457200" y="205200"/>
            <a:ext cx="8229240" cy="398124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91" name="PlaceHolder 2"/>
          <p:cNvSpPr>
            <a:spLocks noGrp="1"/>
          </p:cNvSpPr>
          <p:nvPr>
            <p:ph type="body"/>
          </p:nvPr>
        </p:nvSpPr>
        <p:spPr>
          <a:xfrm>
            <a:off x="457200" y="1203480"/>
            <a:ext cx="4015800" cy="14227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92" name="PlaceHolder 3"/>
          <p:cNvSpPr>
            <a:spLocks noGrp="1"/>
          </p:cNvSpPr>
          <p:nvPr>
            <p:ph type="body"/>
          </p:nvPr>
        </p:nvSpPr>
        <p:spPr>
          <a:xfrm>
            <a:off x="457200" y="2761920"/>
            <a:ext cx="4015800" cy="14227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93" name="PlaceHolder 4"/>
          <p:cNvSpPr>
            <a:spLocks noGrp="1"/>
          </p:cNvSpPr>
          <p:nvPr>
            <p:ph type="body"/>
          </p:nvPr>
        </p:nvSpPr>
        <p:spPr>
          <a:xfrm>
            <a:off x="4674240" y="1203480"/>
            <a:ext cx="4015800" cy="298296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95" name="PlaceHolder 2"/>
          <p:cNvSpPr>
            <a:spLocks noGrp="1"/>
          </p:cNvSpPr>
          <p:nvPr>
            <p:ph type="body"/>
          </p:nvPr>
        </p:nvSpPr>
        <p:spPr>
          <a:xfrm>
            <a:off x="457200" y="1203480"/>
            <a:ext cx="4015800" cy="298296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96" name="PlaceHolder 3"/>
          <p:cNvSpPr>
            <a:spLocks noGrp="1"/>
          </p:cNvSpPr>
          <p:nvPr>
            <p:ph type="body"/>
          </p:nvPr>
        </p:nvSpPr>
        <p:spPr>
          <a:xfrm>
            <a:off x="4674240" y="1203480"/>
            <a:ext cx="4015800" cy="14227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97" name="PlaceHolder 4"/>
          <p:cNvSpPr>
            <a:spLocks noGrp="1"/>
          </p:cNvSpPr>
          <p:nvPr>
            <p:ph type="body"/>
          </p:nvPr>
        </p:nvSpPr>
        <p:spPr>
          <a:xfrm>
            <a:off x="4674240" y="2761920"/>
            <a:ext cx="4015800" cy="14227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99" name="PlaceHolder 2"/>
          <p:cNvSpPr>
            <a:spLocks noGrp="1"/>
          </p:cNvSpPr>
          <p:nvPr>
            <p:ph type="body"/>
          </p:nvPr>
        </p:nvSpPr>
        <p:spPr>
          <a:xfrm>
            <a:off x="457200" y="1203480"/>
            <a:ext cx="4015800" cy="14227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00" name="PlaceHolder 3"/>
          <p:cNvSpPr>
            <a:spLocks noGrp="1"/>
          </p:cNvSpPr>
          <p:nvPr>
            <p:ph type="body"/>
          </p:nvPr>
        </p:nvSpPr>
        <p:spPr>
          <a:xfrm>
            <a:off x="4674240" y="1203480"/>
            <a:ext cx="4015800" cy="14227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01" name="PlaceHolder 4"/>
          <p:cNvSpPr>
            <a:spLocks noGrp="1"/>
          </p:cNvSpPr>
          <p:nvPr>
            <p:ph type="body"/>
          </p:nvPr>
        </p:nvSpPr>
        <p:spPr>
          <a:xfrm>
            <a:off x="457200" y="2761920"/>
            <a:ext cx="8229240" cy="14227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103" name="PlaceHolder 2"/>
          <p:cNvSpPr>
            <a:spLocks noGrp="1"/>
          </p:cNvSpPr>
          <p:nvPr>
            <p:ph type="body"/>
          </p:nvPr>
        </p:nvSpPr>
        <p:spPr>
          <a:xfrm>
            <a:off x="457200" y="1203480"/>
            <a:ext cx="8229240" cy="14227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04" name="PlaceHolder 3"/>
          <p:cNvSpPr>
            <a:spLocks noGrp="1"/>
          </p:cNvSpPr>
          <p:nvPr>
            <p:ph type="body"/>
          </p:nvPr>
        </p:nvSpPr>
        <p:spPr>
          <a:xfrm>
            <a:off x="457200" y="2761920"/>
            <a:ext cx="8229240" cy="14227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106" name="PlaceHolder 2"/>
          <p:cNvSpPr>
            <a:spLocks noGrp="1"/>
          </p:cNvSpPr>
          <p:nvPr>
            <p:ph type="body"/>
          </p:nvPr>
        </p:nvSpPr>
        <p:spPr>
          <a:xfrm>
            <a:off x="457200" y="1203480"/>
            <a:ext cx="4015800" cy="14227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07" name="PlaceHolder 3"/>
          <p:cNvSpPr>
            <a:spLocks noGrp="1"/>
          </p:cNvSpPr>
          <p:nvPr>
            <p:ph type="body"/>
          </p:nvPr>
        </p:nvSpPr>
        <p:spPr>
          <a:xfrm>
            <a:off x="4674240" y="1203480"/>
            <a:ext cx="4015800" cy="14227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08" name="PlaceHolder 4"/>
          <p:cNvSpPr>
            <a:spLocks noGrp="1"/>
          </p:cNvSpPr>
          <p:nvPr>
            <p:ph type="body"/>
          </p:nvPr>
        </p:nvSpPr>
        <p:spPr>
          <a:xfrm>
            <a:off x="4674240" y="2761920"/>
            <a:ext cx="4015800" cy="14227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09" name="PlaceHolder 5"/>
          <p:cNvSpPr>
            <a:spLocks noGrp="1"/>
          </p:cNvSpPr>
          <p:nvPr>
            <p:ph type="body"/>
          </p:nvPr>
        </p:nvSpPr>
        <p:spPr>
          <a:xfrm>
            <a:off x="457200" y="2761920"/>
            <a:ext cx="4015800" cy="14227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111" name="PlaceHolder 2"/>
          <p:cNvSpPr>
            <a:spLocks noGrp="1"/>
          </p:cNvSpPr>
          <p:nvPr>
            <p:ph type="body"/>
          </p:nvPr>
        </p:nvSpPr>
        <p:spPr>
          <a:xfrm>
            <a:off x="457200" y="1203480"/>
            <a:ext cx="8229240" cy="298296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12" name="PlaceHolder 3"/>
          <p:cNvSpPr>
            <a:spLocks noGrp="1"/>
          </p:cNvSpPr>
          <p:nvPr>
            <p:ph type="body"/>
          </p:nvPr>
        </p:nvSpPr>
        <p:spPr>
          <a:xfrm>
            <a:off x="457200" y="1203480"/>
            <a:ext cx="8229240" cy="298296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pic>
        <p:nvPicPr>
          <p:cNvPr id="113" name="Picture 112"/>
          <p:cNvPicPr/>
          <p:nvPr/>
        </p:nvPicPr>
        <p:blipFill>
          <a:blip r:embed="rId2"/>
          <a:stretch/>
        </p:blipFill>
        <p:spPr>
          <a:xfrm>
            <a:off x="2701800" y="1203480"/>
            <a:ext cx="3739680" cy="2982960"/>
          </a:xfrm>
          <a:prstGeom prst="rect">
            <a:avLst/>
          </a:prstGeom>
          <a:ln>
            <a:noFill/>
          </a:ln>
        </p:spPr>
      </p:pic>
      <p:pic>
        <p:nvPicPr>
          <p:cNvPr id="114" name="Picture 113"/>
          <p:cNvPicPr/>
          <p:nvPr/>
        </p:nvPicPr>
        <p:blipFill>
          <a:blip r:embed="rId2"/>
          <a:stretch/>
        </p:blipFill>
        <p:spPr>
          <a:xfrm>
            <a:off x="2701800" y="1203480"/>
            <a:ext cx="3739680" cy="2982960"/>
          </a:xfrm>
          <a:prstGeom prst="rect">
            <a:avLst/>
          </a:prstGeom>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21"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122" name="PlaceHolder 2"/>
          <p:cNvSpPr>
            <a:spLocks noGrp="1"/>
          </p:cNvSpPr>
          <p:nvPr>
            <p:ph type="subTitle"/>
          </p:nvPr>
        </p:nvSpPr>
        <p:spPr>
          <a:xfrm>
            <a:off x="457200" y="1203480"/>
            <a:ext cx="8229240" cy="298296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124" name="PlaceHolder 2"/>
          <p:cNvSpPr>
            <a:spLocks noGrp="1"/>
          </p:cNvSpPr>
          <p:nvPr>
            <p:ph type="body"/>
          </p:nvPr>
        </p:nvSpPr>
        <p:spPr>
          <a:xfrm>
            <a:off x="457200" y="1203480"/>
            <a:ext cx="8229240" cy="298296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10" name="PlaceHolder 2"/>
          <p:cNvSpPr>
            <a:spLocks noGrp="1"/>
          </p:cNvSpPr>
          <p:nvPr>
            <p:ph type="body"/>
          </p:nvPr>
        </p:nvSpPr>
        <p:spPr>
          <a:xfrm>
            <a:off x="457200" y="1203480"/>
            <a:ext cx="4015800" cy="298296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1" name="PlaceHolder 3"/>
          <p:cNvSpPr>
            <a:spLocks noGrp="1"/>
          </p:cNvSpPr>
          <p:nvPr>
            <p:ph type="body"/>
          </p:nvPr>
        </p:nvSpPr>
        <p:spPr>
          <a:xfrm>
            <a:off x="4674240" y="1203480"/>
            <a:ext cx="4015800" cy="298296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126" name="PlaceHolder 2"/>
          <p:cNvSpPr>
            <a:spLocks noGrp="1"/>
          </p:cNvSpPr>
          <p:nvPr>
            <p:ph type="body"/>
          </p:nvPr>
        </p:nvSpPr>
        <p:spPr>
          <a:xfrm>
            <a:off x="457200" y="1203480"/>
            <a:ext cx="4015800" cy="298296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27" name="PlaceHolder 3"/>
          <p:cNvSpPr>
            <a:spLocks noGrp="1"/>
          </p:cNvSpPr>
          <p:nvPr>
            <p:ph type="body"/>
          </p:nvPr>
        </p:nvSpPr>
        <p:spPr>
          <a:xfrm>
            <a:off x="4674240" y="1203480"/>
            <a:ext cx="4015800" cy="298296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8"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9" name="PlaceHolder 1"/>
          <p:cNvSpPr>
            <a:spLocks noGrp="1"/>
          </p:cNvSpPr>
          <p:nvPr>
            <p:ph type="subTitle"/>
          </p:nvPr>
        </p:nvSpPr>
        <p:spPr>
          <a:xfrm>
            <a:off x="457200" y="205200"/>
            <a:ext cx="8229240" cy="398124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0"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131" name="PlaceHolder 2"/>
          <p:cNvSpPr>
            <a:spLocks noGrp="1"/>
          </p:cNvSpPr>
          <p:nvPr>
            <p:ph type="body"/>
          </p:nvPr>
        </p:nvSpPr>
        <p:spPr>
          <a:xfrm>
            <a:off x="457200" y="1203480"/>
            <a:ext cx="4015800" cy="14227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32" name="PlaceHolder 3"/>
          <p:cNvSpPr>
            <a:spLocks noGrp="1"/>
          </p:cNvSpPr>
          <p:nvPr>
            <p:ph type="body"/>
          </p:nvPr>
        </p:nvSpPr>
        <p:spPr>
          <a:xfrm>
            <a:off x="457200" y="2761920"/>
            <a:ext cx="4015800" cy="14227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33" name="PlaceHolder 4"/>
          <p:cNvSpPr>
            <a:spLocks noGrp="1"/>
          </p:cNvSpPr>
          <p:nvPr>
            <p:ph type="body"/>
          </p:nvPr>
        </p:nvSpPr>
        <p:spPr>
          <a:xfrm>
            <a:off x="4674240" y="1203480"/>
            <a:ext cx="4015800" cy="298296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135" name="PlaceHolder 2"/>
          <p:cNvSpPr>
            <a:spLocks noGrp="1"/>
          </p:cNvSpPr>
          <p:nvPr>
            <p:ph type="body"/>
          </p:nvPr>
        </p:nvSpPr>
        <p:spPr>
          <a:xfrm>
            <a:off x="457200" y="1203480"/>
            <a:ext cx="4015800" cy="298296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36" name="PlaceHolder 3"/>
          <p:cNvSpPr>
            <a:spLocks noGrp="1"/>
          </p:cNvSpPr>
          <p:nvPr>
            <p:ph type="body"/>
          </p:nvPr>
        </p:nvSpPr>
        <p:spPr>
          <a:xfrm>
            <a:off x="4674240" y="1203480"/>
            <a:ext cx="4015800" cy="14227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37" name="PlaceHolder 4"/>
          <p:cNvSpPr>
            <a:spLocks noGrp="1"/>
          </p:cNvSpPr>
          <p:nvPr>
            <p:ph type="body"/>
          </p:nvPr>
        </p:nvSpPr>
        <p:spPr>
          <a:xfrm>
            <a:off x="4674240" y="2761920"/>
            <a:ext cx="4015800" cy="14227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38"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139" name="PlaceHolder 2"/>
          <p:cNvSpPr>
            <a:spLocks noGrp="1"/>
          </p:cNvSpPr>
          <p:nvPr>
            <p:ph type="body"/>
          </p:nvPr>
        </p:nvSpPr>
        <p:spPr>
          <a:xfrm>
            <a:off x="457200" y="1203480"/>
            <a:ext cx="4015800" cy="14227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40" name="PlaceHolder 3"/>
          <p:cNvSpPr>
            <a:spLocks noGrp="1"/>
          </p:cNvSpPr>
          <p:nvPr>
            <p:ph type="body"/>
          </p:nvPr>
        </p:nvSpPr>
        <p:spPr>
          <a:xfrm>
            <a:off x="4674240" y="1203480"/>
            <a:ext cx="4015800" cy="14227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41" name="PlaceHolder 4"/>
          <p:cNvSpPr>
            <a:spLocks noGrp="1"/>
          </p:cNvSpPr>
          <p:nvPr>
            <p:ph type="body"/>
          </p:nvPr>
        </p:nvSpPr>
        <p:spPr>
          <a:xfrm>
            <a:off x="457200" y="2761920"/>
            <a:ext cx="8229240" cy="14227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42"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143" name="PlaceHolder 2"/>
          <p:cNvSpPr>
            <a:spLocks noGrp="1"/>
          </p:cNvSpPr>
          <p:nvPr>
            <p:ph type="body"/>
          </p:nvPr>
        </p:nvSpPr>
        <p:spPr>
          <a:xfrm>
            <a:off x="457200" y="1203480"/>
            <a:ext cx="8229240" cy="14227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44" name="PlaceHolder 3"/>
          <p:cNvSpPr>
            <a:spLocks noGrp="1"/>
          </p:cNvSpPr>
          <p:nvPr>
            <p:ph type="body"/>
          </p:nvPr>
        </p:nvSpPr>
        <p:spPr>
          <a:xfrm>
            <a:off x="457200" y="2761920"/>
            <a:ext cx="8229240" cy="14227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146" name="PlaceHolder 2"/>
          <p:cNvSpPr>
            <a:spLocks noGrp="1"/>
          </p:cNvSpPr>
          <p:nvPr>
            <p:ph type="body"/>
          </p:nvPr>
        </p:nvSpPr>
        <p:spPr>
          <a:xfrm>
            <a:off x="457200" y="1203480"/>
            <a:ext cx="4015800" cy="14227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47" name="PlaceHolder 3"/>
          <p:cNvSpPr>
            <a:spLocks noGrp="1"/>
          </p:cNvSpPr>
          <p:nvPr>
            <p:ph type="body"/>
          </p:nvPr>
        </p:nvSpPr>
        <p:spPr>
          <a:xfrm>
            <a:off x="4674240" y="1203480"/>
            <a:ext cx="4015800" cy="14227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48" name="PlaceHolder 4"/>
          <p:cNvSpPr>
            <a:spLocks noGrp="1"/>
          </p:cNvSpPr>
          <p:nvPr>
            <p:ph type="body"/>
          </p:nvPr>
        </p:nvSpPr>
        <p:spPr>
          <a:xfrm>
            <a:off x="4674240" y="2761920"/>
            <a:ext cx="4015800" cy="14227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49" name="PlaceHolder 5"/>
          <p:cNvSpPr>
            <a:spLocks noGrp="1"/>
          </p:cNvSpPr>
          <p:nvPr>
            <p:ph type="body"/>
          </p:nvPr>
        </p:nvSpPr>
        <p:spPr>
          <a:xfrm>
            <a:off x="457200" y="2761920"/>
            <a:ext cx="4015800" cy="14227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50"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151" name="PlaceHolder 2"/>
          <p:cNvSpPr>
            <a:spLocks noGrp="1"/>
          </p:cNvSpPr>
          <p:nvPr>
            <p:ph type="body"/>
          </p:nvPr>
        </p:nvSpPr>
        <p:spPr>
          <a:xfrm>
            <a:off x="457200" y="1203480"/>
            <a:ext cx="8229240" cy="298296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52" name="PlaceHolder 3"/>
          <p:cNvSpPr>
            <a:spLocks noGrp="1"/>
          </p:cNvSpPr>
          <p:nvPr>
            <p:ph type="body"/>
          </p:nvPr>
        </p:nvSpPr>
        <p:spPr>
          <a:xfrm>
            <a:off x="457200" y="1203480"/>
            <a:ext cx="8229240" cy="298296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pic>
        <p:nvPicPr>
          <p:cNvPr id="153" name="Picture 152"/>
          <p:cNvPicPr/>
          <p:nvPr/>
        </p:nvPicPr>
        <p:blipFill>
          <a:blip r:embed="rId2"/>
          <a:stretch/>
        </p:blipFill>
        <p:spPr>
          <a:xfrm>
            <a:off x="2701800" y="1203480"/>
            <a:ext cx="3739680" cy="2982960"/>
          </a:xfrm>
          <a:prstGeom prst="rect">
            <a:avLst/>
          </a:prstGeom>
          <a:ln>
            <a:noFill/>
          </a:ln>
        </p:spPr>
      </p:pic>
      <p:pic>
        <p:nvPicPr>
          <p:cNvPr id="154" name="Picture 153"/>
          <p:cNvPicPr/>
          <p:nvPr/>
        </p:nvPicPr>
        <p:blipFill>
          <a:blip r:embed="rId2"/>
          <a:stretch/>
        </p:blipFill>
        <p:spPr>
          <a:xfrm>
            <a:off x="2701800" y="1203480"/>
            <a:ext cx="3739680" cy="2982960"/>
          </a:xfrm>
          <a:prstGeom prst="rect">
            <a:avLst/>
          </a:prstGeom>
          <a:ln>
            <a:noFill/>
          </a:ln>
        </p:spPr>
      </p:pic>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59"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160" name="PlaceHolder 2"/>
          <p:cNvSpPr>
            <a:spLocks noGrp="1"/>
          </p:cNvSpPr>
          <p:nvPr>
            <p:ph type="subTitle"/>
          </p:nvPr>
        </p:nvSpPr>
        <p:spPr>
          <a:xfrm>
            <a:off x="457200" y="1203480"/>
            <a:ext cx="8229240" cy="298296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61"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162" name="PlaceHolder 2"/>
          <p:cNvSpPr>
            <a:spLocks noGrp="1"/>
          </p:cNvSpPr>
          <p:nvPr>
            <p:ph type="body"/>
          </p:nvPr>
        </p:nvSpPr>
        <p:spPr>
          <a:xfrm>
            <a:off x="457200" y="1203480"/>
            <a:ext cx="8229240" cy="298296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164" name="PlaceHolder 2"/>
          <p:cNvSpPr>
            <a:spLocks noGrp="1"/>
          </p:cNvSpPr>
          <p:nvPr>
            <p:ph type="body"/>
          </p:nvPr>
        </p:nvSpPr>
        <p:spPr>
          <a:xfrm>
            <a:off x="457200" y="1203480"/>
            <a:ext cx="4015800" cy="298296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65" name="PlaceHolder 3"/>
          <p:cNvSpPr>
            <a:spLocks noGrp="1"/>
          </p:cNvSpPr>
          <p:nvPr>
            <p:ph type="body"/>
          </p:nvPr>
        </p:nvSpPr>
        <p:spPr>
          <a:xfrm>
            <a:off x="4674240" y="1203480"/>
            <a:ext cx="4015800" cy="298296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66"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67" name="PlaceHolder 1"/>
          <p:cNvSpPr>
            <a:spLocks noGrp="1"/>
          </p:cNvSpPr>
          <p:nvPr>
            <p:ph type="subTitle"/>
          </p:nvPr>
        </p:nvSpPr>
        <p:spPr>
          <a:xfrm>
            <a:off x="457200" y="205200"/>
            <a:ext cx="8229240" cy="398124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68"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169" name="PlaceHolder 2"/>
          <p:cNvSpPr>
            <a:spLocks noGrp="1"/>
          </p:cNvSpPr>
          <p:nvPr>
            <p:ph type="body"/>
          </p:nvPr>
        </p:nvSpPr>
        <p:spPr>
          <a:xfrm>
            <a:off x="457200" y="1203480"/>
            <a:ext cx="4015800" cy="14227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70" name="PlaceHolder 3"/>
          <p:cNvSpPr>
            <a:spLocks noGrp="1"/>
          </p:cNvSpPr>
          <p:nvPr>
            <p:ph type="body"/>
          </p:nvPr>
        </p:nvSpPr>
        <p:spPr>
          <a:xfrm>
            <a:off x="457200" y="2761920"/>
            <a:ext cx="4015800" cy="14227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71" name="PlaceHolder 4"/>
          <p:cNvSpPr>
            <a:spLocks noGrp="1"/>
          </p:cNvSpPr>
          <p:nvPr>
            <p:ph type="body"/>
          </p:nvPr>
        </p:nvSpPr>
        <p:spPr>
          <a:xfrm>
            <a:off x="4674240" y="1203480"/>
            <a:ext cx="4015800" cy="298296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72"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173" name="PlaceHolder 2"/>
          <p:cNvSpPr>
            <a:spLocks noGrp="1"/>
          </p:cNvSpPr>
          <p:nvPr>
            <p:ph type="body"/>
          </p:nvPr>
        </p:nvSpPr>
        <p:spPr>
          <a:xfrm>
            <a:off x="457200" y="1203480"/>
            <a:ext cx="4015800" cy="298296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74" name="PlaceHolder 3"/>
          <p:cNvSpPr>
            <a:spLocks noGrp="1"/>
          </p:cNvSpPr>
          <p:nvPr>
            <p:ph type="body"/>
          </p:nvPr>
        </p:nvSpPr>
        <p:spPr>
          <a:xfrm>
            <a:off x="4674240" y="1203480"/>
            <a:ext cx="4015800" cy="14227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75" name="PlaceHolder 4"/>
          <p:cNvSpPr>
            <a:spLocks noGrp="1"/>
          </p:cNvSpPr>
          <p:nvPr>
            <p:ph type="body"/>
          </p:nvPr>
        </p:nvSpPr>
        <p:spPr>
          <a:xfrm>
            <a:off x="4674240" y="2761920"/>
            <a:ext cx="4015800" cy="14227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76"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177" name="PlaceHolder 2"/>
          <p:cNvSpPr>
            <a:spLocks noGrp="1"/>
          </p:cNvSpPr>
          <p:nvPr>
            <p:ph type="body"/>
          </p:nvPr>
        </p:nvSpPr>
        <p:spPr>
          <a:xfrm>
            <a:off x="457200" y="1203480"/>
            <a:ext cx="4015800" cy="14227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78" name="PlaceHolder 3"/>
          <p:cNvSpPr>
            <a:spLocks noGrp="1"/>
          </p:cNvSpPr>
          <p:nvPr>
            <p:ph type="body"/>
          </p:nvPr>
        </p:nvSpPr>
        <p:spPr>
          <a:xfrm>
            <a:off x="4674240" y="1203480"/>
            <a:ext cx="4015800" cy="14227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79" name="PlaceHolder 4"/>
          <p:cNvSpPr>
            <a:spLocks noGrp="1"/>
          </p:cNvSpPr>
          <p:nvPr>
            <p:ph type="body"/>
          </p:nvPr>
        </p:nvSpPr>
        <p:spPr>
          <a:xfrm>
            <a:off x="457200" y="2761920"/>
            <a:ext cx="8229240" cy="14227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80"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181" name="PlaceHolder 2"/>
          <p:cNvSpPr>
            <a:spLocks noGrp="1"/>
          </p:cNvSpPr>
          <p:nvPr>
            <p:ph type="body"/>
          </p:nvPr>
        </p:nvSpPr>
        <p:spPr>
          <a:xfrm>
            <a:off x="457200" y="1203480"/>
            <a:ext cx="8229240" cy="14227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82" name="PlaceHolder 3"/>
          <p:cNvSpPr>
            <a:spLocks noGrp="1"/>
          </p:cNvSpPr>
          <p:nvPr>
            <p:ph type="body"/>
          </p:nvPr>
        </p:nvSpPr>
        <p:spPr>
          <a:xfrm>
            <a:off x="457200" y="2761920"/>
            <a:ext cx="8229240" cy="14227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83"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184" name="PlaceHolder 2"/>
          <p:cNvSpPr>
            <a:spLocks noGrp="1"/>
          </p:cNvSpPr>
          <p:nvPr>
            <p:ph type="body"/>
          </p:nvPr>
        </p:nvSpPr>
        <p:spPr>
          <a:xfrm>
            <a:off x="457200" y="1203480"/>
            <a:ext cx="4015800" cy="14227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85" name="PlaceHolder 3"/>
          <p:cNvSpPr>
            <a:spLocks noGrp="1"/>
          </p:cNvSpPr>
          <p:nvPr>
            <p:ph type="body"/>
          </p:nvPr>
        </p:nvSpPr>
        <p:spPr>
          <a:xfrm>
            <a:off x="4674240" y="1203480"/>
            <a:ext cx="4015800" cy="14227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86" name="PlaceHolder 4"/>
          <p:cNvSpPr>
            <a:spLocks noGrp="1"/>
          </p:cNvSpPr>
          <p:nvPr>
            <p:ph type="body"/>
          </p:nvPr>
        </p:nvSpPr>
        <p:spPr>
          <a:xfrm>
            <a:off x="4674240" y="2761920"/>
            <a:ext cx="4015800" cy="14227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87" name="PlaceHolder 5"/>
          <p:cNvSpPr>
            <a:spLocks noGrp="1"/>
          </p:cNvSpPr>
          <p:nvPr>
            <p:ph type="body"/>
          </p:nvPr>
        </p:nvSpPr>
        <p:spPr>
          <a:xfrm>
            <a:off x="457200" y="2761920"/>
            <a:ext cx="4015800" cy="14227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05200"/>
            <a:ext cx="8229240" cy="398124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88"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189" name="PlaceHolder 2"/>
          <p:cNvSpPr>
            <a:spLocks noGrp="1"/>
          </p:cNvSpPr>
          <p:nvPr>
            <p:ph type="body"/>
          </p:nvPr>
        </p:nvSpPr>
        <p:spPr>
          <a:xfrm>
            <a:off x="457200" y="1203480"/>
            <a:ext cx="8229240" cy="298296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90" name="PlaceHolder 3"/>
          <p:cNvSpPr>
            <a:spLocks noGrp="1"/>
          </p:cNvSpPr>
          <p:nvPr>
            <p:ph type="body"/>
          </p:nvPr>
        </p:nvSpPr>
        <p:spPr>
          <a:xfrm>
            <a:off x="457200" y="1203480"/>
            <a:ext cx="8229240" cy="298296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pic>
        <p:nvPicPr>
          <p:cNvPr id="191" name="Picture 190"/>
          <p:cNvPicPr/>
          <p:nvPr/>
        </p:nvPicPr>
        <p:blipFill>
          <a:blip r:embed="rId2"/>
          <a:stretch/>
        </p:blipFill>
        <p:spPr>
          <a:xfrm>
            <a:off x="2701800" y="1203480"/>
            <a:ext cx="3739680" cy="2982960"/>
          </a:xfrm>
          <a:prstGeom prst="rect">
            <a:avLst/>
          </a:prstGeom>
          <a:ln>
            <a:noFill/>
          </a:ln>
        </p:spPr>
      </p:pic>
      <p:pic>
        <p:nvPicPr>
          <p:cNvPr id="192" name="Picture 191"/>
          <p:cNvPicPr/>
          <p:nvPr/>
        </p:nvPicPr>
        <p:blipFill>
          <a:blip r:embed="rId2"/>
          <a:stretch/>
        </p:blipFill>
        <p:spPr>
          <a:xfrm>
            <a:off x="2701800" y="1203480"/>
            <a:ext cx="3739680" cy="2982960"/>
          </a:xfrm>
          <a:prstGeom prst="rect">
            <a:avLst/>
          </a:prstGeom>
          <a:ln>
            <a:noFill/>
          </a:ln>
        </p:spPr>
      </p:pic>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98"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199" name="PlaceHolder 2"/>
          <p:cNvSpPr>
            <a:spLocks noGrp="1"/>
          </p:cNvSpPr>
          <p:nvPr>
            <p:ph type="subTitle"/>
          </p:nvPr>
        </p:nvSpPr>
        <p:spPr>
          <a:xfrm>
            <a:off x="457200" y="1203480"/>
            <a:ext cx="8229240" cy="298296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00"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201" name="PlaceHolder 2"/>
          <p:cNvSpPr>
            <a:spLocks noGrp="1"/>
          </p:cNvSpPr>
          <p:nvPr>
            <p:ph type="body"/>
          </p:nvPr>
        </p:nvSpPr>
        <p:spPr>
          <a:xfrm>
            <a:off x="457200" y="1203480"/>
            <a:ext cx="8229240" cy="298296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02"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203" name="PlaceHolder 2"/>
          <p:cNvSpPr>
            <a:spLocks noGrp="1"/>
          </p:cNvSpPr>
          <p:nvPr>
            <p:ph type="body"/>
          </p:nvPr>
        </p:nvSpPr>
        <p:spPr>
          <a:xfrm>
            <a:off x="457200" y="1203480"/>
            <a:ext cx="4015800" cy="298296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204" name="PlaceHolder 3"/>
          <p:cNvSpPr>
            <a:spLocks noGrp="1"/>
          </p:cNvSpPr>
          <p:nvPr>
            <p:ph type="body"/>
          </p:nvPr>
        </p:nvSpPr>
        <p:spPr>
          <a:xfrm>
            <a:off x="4674240" y="1203480"/>
            <a:ext cx="4015800" cy="298296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05"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06" name="PlaceHolder 1"/>
          <p:cNvSpPr>
            <a:spLocks noGrp="1"/>
          </p:cNvSpPr>
          <p:nvPr>
            <p:ph type="subTitle"/>
          </p:nvPr>
        </p:nvSpPr>
        <p:spPr>
          <a:xfrm>
            <a:off x="457200" y="205200"/>
            <a:ext cx="8229240" cy="398124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07"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208" name="PlaceHolder 2"/>
          <p:cNvSpPr>
            <a:spLocks noGrp="1"/>
          </p:cNvSpPr>
          <p:nvPr>
            <p:ph type="body"/>
          </p:nvPr>
        </p:nvSpPr>
        <p:spPr>
          <a:xfrm>
            <a:off x="457200" y="1203480"/>
            <a:ext cx="4015800" cy="14227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209" name="PlaceHolder 3"/>
          <p:cNvSpPr>
            <a:spLocks noGrp="1"/>
          </p:cNvSpPr>
          <p:nvPr>
            <p:ph type="body"/>
          </p:nvPr>
        </p:nvSpPr>
        <p:spPr>
          <a:xfrm>
            <a:off x="457200" y="2761920"/>
            <a:ext cx="4015800" cy="14227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210" name="PlaceHolder 4"/>
          <p:cNvSpPr>
            <a:spLocks noGrp="1"/>
          </p:cNvSpPr>
          <p:nvPr>
            <p:ph type="body"/>
          </p:nvPr>
        </p:nvSpPr>
        <p:spPr>
          <a:xfrm>
            <a:off x="4674240" y="1203480"/>
            <a:ext cx="4015800" cy="298296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11"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212" name="PlaceHolder 2"/>
          <p:cNvSpPr>
            <a:spLocks noGrp="1"/>
          </p:cNvSpPr>
          <p:nvPr>
            <p:ph type="body"/>
          </p:nvPr>
        </p:nvSpPr>
        <p:spPr>
          <a:xfrm>
            <a:off x="457200" y="1203480"/>
            <a:ext cx="4015800" cy="298296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213" name="PlaceHolder 3"/>
          <p:cNvSpPr>
            <a:spLocks noGrp="1"/>
          </p:cNvSpPr>
          <p:nvPr>
            <p:ph type="body"/>
          </p:nvPr>
        </p:nvSpPr>
        <p:spPr>
          <a:xfrm>
            <a:off x="4674240" y="1203480"/>
            <a:ext cx="4015800" cy="14227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214" name="PlaceHolder 4"/>
          <p:cNvSpPr>
            <a:spLocks noGrp="1"/>
          </p:cNvSpPr>
          <p:nvPr>
            <p:ph type="body"/>
          </p:nvPr>
        </p:nvSpPr>
        <p:spPr>
          <a:xfrm>
            <a:off x="4674240" y="2761920"/>
            <a:ext cx="4015800" cy="14227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15"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216" name="PlaceHolder 2"/>
          <p:cNvSpPr>
            <a:spLocks noGrp="1"/>
          </p:cNvSpPr>
          <p:nvPr>
            <p:ph type="body"/>
          </p:nvPr>
        </p:nvSpPr>
        <p:spPr>
          <a:xfrm>
            <a:off x="457200" y="1203480"/>
            <a:ext cx="4015800" cy="14227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217" name="PlaceHolder 3"/>
          <p:cNvSpPr>
            <a:spLocks noGrp="1"/>
          </p:cNvSpPr>
          <p:nvPr>
            <p:ph type="body"/>
          </p:nvPr>
        </p:nvSpPr>
        <p:spPr>
          <a:xfrm>
            <a:off x="4674240" y="1203480"/>
            <a:ext cx="4015800" cy="14227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218" name="PlaceHolder 4"/>
          <p:cNvSpPr>
            <a:spLocks noGrp="1"/>
          </p:cNvSpPr>
          <p:nvPr>
            <p:ph type="body"/>
          </p:nvPr>
        </p:nvSpPr>
        <p:spPr>
          <a:xfrm>
            <a:off x="457200" y="2761920"/>
            <a:ext cx="8229240" cy="14227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15" name="PlaceHolder 2"/>
          <p:cNvSpPr>
            <a:spLocks noGrp="1"/>
          </p:cNvSpPr>
          <p:nvPr>
            <p:ph type="body"/>
          </p:nvPr>
        </p:nvSpPr>
        <p:spPr>
          <a:xfrm>
            <a:off x="457200" y="1203480"/>
            <a:ext cx="4015800" cy="14227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6" name="PlaceHolder 3"/>
          <p:cNvSpPr>
            <a:spLocks noGrp="1"/>
          </p:cNvSpPr>
          <p:nvPr>
            <p:ph type="body"/>
          </p:nvPr>
        </p:nvSpPr>
        <p:spPr>
          <a:xfrm>
            <a:off x="457200" y="2761920"/>
            <a:ext cx="4015800" cy="14227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7" name="PlaceHolder 4"/>
          <p:cNvSpPr>
            <a:spLocks noGrp="1"/>
          </p:cNvSpPr>
          <p:nvPr>
            <p:ph type="body"/>
          </p:nvPr>
        </p:nvSpPr>
        <p:spPr>
          <a:xfrm>
            <a:off x="4674240" y="1203480"/>
            <a:ext cx="4015800" cy="298296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19"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220" name="PlaceHolder 2"/>
          <p:cNvSpPr>
            <a:spLocks noGrp="1"/>
          </p:cNvSpPr>
          <p:nvPr>
            <p:ph type="body"/>
          </p:nvPr>
        </p:nvSpPr>
        <p:spPr>
          <a:xfrm>
            <a:off x="457200" y="1203480"/>
            <a:ext cx="8229240" cy="14227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221" name="PlaceHolder 3"/>
          <p:cNvSpPr>
            <a:spLocks noGrp="1"/>
          </p:cNvSpPr>
          <p:nvPr>
            <p:ph type="body"/>
          </p:nvPr>
        </p:nvSpPr>
        <p:spPr>
          <a:xfrm>
            <a:off x="457200" y="2761920"/>
            <a:ext cx="8229240" cy="14227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22"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223" name="PlaceHolder 2"/>
          <p:cNvSpPr>
            <a:spLocks noGrp="1"/>
          </p:cNvSpPr>
          <p:nvPr>
            <p:ph type="body"/>
          </p:nvPr>
        </p:nvSpPr>
        <p:spPr>
          <a:xfrm>
            <a:off x="457200" y="1203480"/>
            <a:ext cx="4015800" cy="14227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224" name="PlaceHolder 3"/>
          <p:cNvSpPr>
            <a:spLocks noGrp="1"/>
          </p:cNvSpPr>
          <p:nvPr>
            <p:ph type="body"/>
          </p:nvPr>
        </p:nvSpPr>
        <p:spPr>
          <a:xfrm>
            <a:off x="4674240" y="1203480"/>
            <a:ext cx="4015800" cy="14227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225" name="PlaceHolder 4"/>
          <p:cNvSpPr>
            <a:spLocks noGrp="1"/>
          </p:cNvSpPr>
          <p:nvPr>
            <p:ph type="body"/>
          </p:nvPr>
        </p:nvSpPr>
        <p:spPr>
          <a:xfrm>
            <a:off x="4674240" y="2761920"/>
            <a:ext cx="4015800" cy="14227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226" name="PlaceHolder 5"/>
          <p:cNvSpPr>
            <a:spLocks noGrp="1"/>
          </p:cNvSpPr>
          <p:nvPr>
            <p:ph type="body"/>
          </p:nvPr>
        </p:nvSpPr>
        <p:spPr>
          <a:xfrm>
            <a:off x="457200" y="2761920"/>
            <a:ext cx="4015800" cy="14227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27"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228" name="PlaceHolder 2"/>
          <p:cNvSpPr>
            <a:spLocks noGrp="1"/>
          </p:cNvSpPr>
          <p:nvPr>
            <p:ph type="body"/>
          </p:nvPr>
        </p:nvSpPr>
        <p:spPr>
          <a:xfrm>
            <a:off x="457200" y="1203480"/>
            <a:ext cx="8229240" cy="298296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229" name="PlaceHolder 3"/>
          <p:cNvSpPr>
            <a:spLocks noGrp="1"/>
          </p:cNvSpPr>
          <p:nvPr>
            <p:ph type="body"/>
          </p:nvPr>
        </p:nvSpPr>
        <p:spPr>
          <a:xfrm>
            <a:off x="457200" y="1203480"/>
            <a:ext cx="8229240" cy="298296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pic>
        <p:nvPicPr>
          <p:cNvPr id="230" name="Picture 229"/>
          <p:cNvPicPr/>
          <p:nvPr/>
        </p:nvPicPr>
        <p:blipFill>
          <a:blip r:embed="rId2"/>
          <a:stretch/>
        </p:blipFill>
        <p:spPr>
          <a:xfrm>
            <a:off x="2701800" y="1203480"/>
            <a:ext cx="3739680" cy="2982960"/>
          </a:xfrm>
          <a:prstGeom prst="rect">
            <a:avLst/>
          </a:prstGeom>
          <a:ln>
            <a:noFill/>
          </a:ln>
        </p:spPr>
      </p:pic>
      <p:pic>
        <p:nvPicPr>
          <p:cNvPr id="231" name="Picture 230"/>
          <p:cNvPicPr/>
          <p:nvPr/>
        </p:nvPicPr>
        <p:blipFill>
          <a:blip r:embed="rId2"/>
          <a:stretch/>
        </p:blipFill>
        <p:spPr>
          <a:xfrm>
            <a:off x="2701800" y="1203480"/>
            <a:ext cx="3739680" cy="2982960"/>
          </a:xfrm>
          <a:prstGeom prst="rect">
            <a:avLst/>
          </a:prstGeom>
          <a:ln>
            <a:noFill/>
          </a:ln>
        </p:spPr>
      </p:pic>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37"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238" name="PlaceHolder 2"/>
          <p:cNvSpPr>
            <a:spLocks noGrp="1"/>
          </p:cNvSpPr>
          <p:nvPr>
            <p:ph type="subTitle"/>
          </p:nvPr>
        </p:nvSpPr>
        <p:spPr>
          <a:xfrm>
            <a:off x="457200" y="1203480"/>
            <a:ext cx="8229240" cy="298296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39"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240" name="PlaceHolder 2"/>
          <p:cNvSpPr>
            <a:spLocks noGrp="1"/>
          </p:cNvSpPr>
          <p:nvPr>
            <p:ph type="body"/>
          </p:nvPr>
        </p:nvSpPr>
        <p:spPr>
          <a:xfrm>
            <a:off x="457200" y="1203480"/>
            <a:ext cx="8229240" cy="298296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41"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242" name="PlaceHolder 2"/>
          <p:cNvSpPr>
            <a:spLocks noGrp="1"/>
          </p:cNvSpPr>
          <p:nvPr>
            <p:ph type="body"/>
          </p:nvPr>
        </p:nvSpPr>
        <p:spPr>
          <a:xfrm>
            <a:off x="457200" y="1203480"/>
            <a:ext cx="4015800" cy="298296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243" name="PlaceHolder 3"/>
          <p:cNvSpPr>
            <a:spLocks noGrp="1"/>
          </p:cNvSpPr>
          <p:nvPr>
            <p:ph type="body"/>
          </p:nvPr>
        </p:nvSpPr>
        <p:spPr>
          <a:xfrm>
            <a:off x="4674240" y="1203480"/>
            <a:ext cx="4015800" cy="298296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44"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45" name="PlaceHolder 1"/>
          <p:cNvSpPr>
            <a:spLocks noGrp="1"/>
          </p:cNvSpPr>
          <p:nvPr>
            <p:ph type="subTitle"/>
          </p:nvPr>
        </p:nvSpPr>
        <p:spPr>
          <a:xfrm>
            <a:off x="457200" y="205200"/>
            <a:ext cx="8229240" cy="398124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46"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247" name="PlaceHolder 2"/>
          <p:cNvSpPr>
            <a:spLocks noGrp="1"/>
          </p:cNvSpPr>
          <p:nvPr>
            <p:ph type="body"/>
          </p:nvPr>
        </p:nvSpPr>
        <p:spPr>
          <a:xfrm>
            <a:off x="457200" y="1203480"/>
            <a:ext cx="4015800" cy="14227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248" name="PlaceHolder 3"/>
          <p:cNvSpPr>
            <a:spLocks noGrp="1"/>
          </p:cNvSpPr>
          <p:nvPr>
            <p:ph type="body"/>
          </p:nvPr>
        </p:nvSpPr>
        <p:spPr>
          <a:xfrm>
            <a:off x="457200" y="2761920"/>
            <a:ext cx="4015800" cy="14227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249" name="PlaceHolder 4"/>
          <p:cNvSpPr>
            <a:spLocks noGrp="1"/>
          </p:cNvSpPr>
          <p:nvPr>
            <p:ph type="body"/>
          </p:nvPr>
        </p:nvSpPr>
        <p:spPr>
          <a:xfrm>
            <a:off x="4674240" y="1203480"/>
            <a:ext cx="4015800" cy="298296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19" name="PlaceHolder 2"/>
          <p:cNvSpPr>
            <a:spLocks noGrp="1"/>
          </p:cNvSpPr>
          <p:nvPr>
            <p:ph type="body"/>
          </p:nvPr>
        </p:nvSpPr>
        <p:spPr>
          <a:xfrm>
            <a:off x="457200" y="1203480"/>
            <a:ext cx="4015800" cy="298296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20" name="PlaceHolder 3"/>
          <p:cNvSpPr>
            <a:spLocks noGrp="1"/>
          </p:cNvSpPr>
          <p:nvPr>
            <p:ph type="body"/>
          </p:nvPr>
        </p:nvSpPr>
        <p:spPr>
          <a:xfrm>
            <a:off x="4674240" y="1203480"/>
            <a:ext cx="4015800" cy="14227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21" name="PlaceHolder 4"/>
          <p:cNvSpPr>
            <a:spLocks noGrp="1"/>
          </p:cNvSpPr>
          <p:nvPr>
            <p:ph type="body"/>
          </p:nvPr>
        </p:nvSpPr>
        <p:spPr>
          <a:xfrm>
            <a:off x="4674240" y="2761920"/>
            <a:ext cx="4015800" cy="14227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50"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251" name="PlaceHolder 2"/>
          <p:cNvSpPr>
            <a:spLocks noGrp="1"/>
          </p:cNvSpPr>
          <p:nvPr>
            <p:ph type="body"/>
          </p:nvPr>
        </p:nvSpPr>
        <p:spPr>
          <a:xfrm>
            <a:off x="457200" y="1203480"/>
            <a:ext cx="4015800" cy="298296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252" name="PlaceHolder 3"/>
          <p:cNvSpPr>
            <a:spLocks noGrp="1"/>
          </p:cNvSpPr>
          <p:nvPr>
            <p:ph type="body"/>
          </p:nvPr>
        </p:nvSpPr>
        <p:spPr>
          <a:xfrm>
            <a:off x="4674240" y="1203480"/>
            <a:ext cx="4015800" cy="14227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253" name="PlaceHolder 4"/>
          <p:cNvSpPr>
            <a:spLocks noGrp="1"/>
          </p:cNvSpPr>
          <p:nvPr>
            <p:ph type="body"/>
          </p:nvPr>
        </p:nvSpPr>
        <p:spPr>
          <a:xfrm>
            <a:off x="4674240" y="2761920"/>
            <a:ext cx="4015800" cy="14227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54"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255" name="PlaceHolder 2"/>
          <p:cNvSpPr>
            <a:spLocks noGrp="1"/>
          </p:cNvSpPr>
          <p:nvPr>
            <p:ph type="body"/>
          </p:nvPr>
        </p:nvSpPr>
        <p:spPr>
          <a:xfrm>
            <a:off x="457200" y="1203480"/>
            <a:ext cx="4015800" cy="14227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256" name="PlaceHolder 3"/>
          <p:cNvSpPr>
            <a:spLocks noGrp="1"/>
          </p:cNvSpPr>
          <p:nvPr>
            <p:ph type="body"/>
          </p:nvPr>
        </p:nvSpPr>
        <p:spPr>
          <a:xfrm>
            <a:off x="4674240" y="1203480"/>
            <a:ext cx="4015800" cy="14227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257" name="PlaceHolder 4"/>
          <p:cNvSpPr>
            <a:spLocks noGrp="1"/>
          </p:cNvSpPr>
          <p:nvPr>
            <p:ph type="body"/>
          </p:nvPr>
        </p:nvSpPr>
        <p:spPr>
          <a:xfrm>
            <a:off x="457200" y="2761920"/>
            <a:ext cx="8229240" cy="14227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58"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259" name="PlaceHolder 2"/>
          <p:cNvSpPr>
            <a:spLocks noGrp="1"/>
          </p:cNvSpPr>
          <p:nvPr>
            <p:ph type="body"/>
          </p:nvPr>
        </p:nvSpPr>
        <p:spPr>
          <a:xfrm>
            <a:off x="457200" y="1203480"/>
            <a:ext cx="8229240" cy="14227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260" name="PlaceHolder 3"/>
          <p:cNvSpPr>
            <a:spLocks noGrp="1"/>
          </p:cNvSpPr>
          <p:nvPr>
            <p:ph type="body"/>
          </p:nvPr>
        </p:nvSpPr>
        <p:spPr>
          <a:xfrm>
            <a:off x="457200" y="2761920"/>
            <a:ext cx="8229240" cy="14227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1"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262" name="PlaceHolder 2"/>
          <p:cNvSpPr>
            <a:spLocks noGrp="1"/>
          </p:cNvSpPr>
          <p:nvPr>
            <p:ph type="body"/>
          </p:nvPr>
        </p:nvSpPr>
        <p:spPr>
          <a:xfrm>
            <a:off x="457200" y="1203480"/>
            <a:ext cx="4015800" cy="14227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263" name="PlaceHolder 3"/>
          <p:cNvSpPr>
            <a:spLocks noGrp="1"/>
          </p:cNvSpPr>
          <p:nvPr>
            <p:ph type="body"/>
          </p:nvPr>
        </p:nvSpPr>
        <p:spPr>
          <a:xfrm>
            <a:off x="4674240" y="1203480"/>
            <a:ext cx="4015800" cy="14227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264" name="PlaceHolder 4"/>
          <p:cNvSpPr>
            <a:spLocks noGrp="1"/>
          </p:cNvSpPr>
          <p:nvPr>
            <p:ph type="body"/>
          </p:nvPr>
        </p:nvSpPr>
        <p:spPr>
          <a:xfrm>
            <a:off x="4674240" y="2761920"/>
            <a:ext cx="4015800" cy="14227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265" name="PlaceHolder 5"/>
          <p:cNvSpPr>
            <a:spLocks noGrp="1"/>
          </p:cNvSpPr>
          <p:nvPr>
            <p:ph type="body"/>
          </p:nvPr>
        </p:nvSpPr>
        <p:spPr>
          <a:xfrm>
            <a:off x="457200" y="2761920"/>
            <a:ext cx="4015800" cy="14227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66"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267" name="PlaceHolder 2"/>
          <p:cNvSpPr>
            <a:spLocks noGrp="1"/>
          </p:cNvSpPr>
          <p:nvPr>
            <p:ph type="body"/>
          </p:nvPr>
        </p:nvSpPr>
        <p:spPr>
          <a:xfrm>
            <a:off x="457200" y="1203480"/>
            <a:ext cx="8229240" cy="298296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268" name="PlaceHolder 3"/>
          <p:cNvSpPr>
            <a:spLocks noGrp="1"/>
          </p:cNvSpPr>
          <p:nvPr>
            <p:ph type="body"/>
          </p:nvPr>
        </p:nvSpPr>
        <p:spPr>
          <a:xfrm>
            <a:off x="457200" y="1203480"/>
            <a:ext cx="8229240" cy="298296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pic>
        <p:nvPicPr>
          <p:cNvPr id="269" name="Picture 268"/>
          <p:cNvPicPr/>
          <p:nvPr/>
        </p:nvPicPr>
        <p:blipFill>
          <a:blip r:embed="rId2"/>
          <a:stretch/>
        </p:blipFill>
        <p:spPr>
          <a:xfrm>
            <a:off x="2701800" y="1203480"/>
            <a:ext cx="3739680" cy="2982960"/>
          </a:xfrm>
          <a:prstGeom prst="rect">
            <a:avLst/>
          </a:prstGeom>
          <a:ln>
            <a:noFill/>
          </a:ln>
        </p:spPr>
      </p:pic>
      <p:pic>
        <p:nvPicPr>
          <p:cNvPr id="270" name="Picture 269"/>
          <p:cNvPicPr/>
          <p:nvPr/>
        </p:nvPicPr>
        <p:blipFill>
          <a:blip r:embed="rId2"/>
          <a:stretch/>
        </p:blipFill>
        <p:spPr>
          <a:xfrm>
            <a:off x="2701800" y="1203480"/>
            <a:ext cx="3739680" cy="2982960"/>
          </a:xfrm>
          <a:prstGeom prst="rect">
            <a:avLst/>
          </a:prstGeom>
          <a:ln>
            <a:noFill/>
          </a:ln>
        </p:spPr>
      </p:pic>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75"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276" name="PlaceHolder 2"/>
          <p:cNvSpPr>
            <a:spLocks noGrp="1"/>
          </p:cNvSpPr>
          <p:nvPr>
            <p:ph type="subTitle"/>
          </p:nvPr>
        </p:nvSpPr>
        <p:spPr>
          <a:xfrm>
            <a:off x="457200" y="1203480"/>
            <a:ext cx="8229240" cy="298296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77"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278" name="PlaceHolder 2"/>
          <p:cNvSpPr>
            <a:spLocks noGrp="1"/>
          </p:cNvSpPr>
          <p:nvPr>
            <p:ph type="body"/>
          </p:nvPr>
        </p:nvSpPr>
        <p:spPr>
          <a:xfrm>
            <a:off x="457200" y="1203480"/>
            <a:ext cx="8229240" cy="298296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79"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280" name="PlaceHolder 2"/>
          <p:cNvSpPr>
            <a:spLocks noGrp="1"/>
          </p:cNvSpPr>
          <p:nvPr>
            <p:ph type="body"/>
          </p:nvPr>
        </p:nvSpPr>
        <p:spPr>
          <a:xfrm>
            <a:off x="457200" y="1203480"/>
            <a:ext cx="4015800" cy="298296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281" name="PlaceHolder 3"/>
          <p:cNvSpPr>
            <a:spLocks noGrp="1"/>
          </p:cNvSpPr>
          <p:nvPr>
            <p:ph type="body"/>
          </p:nvPr>
        </p:nvSpPr>
        <p:spPr>
          <a:xfrm>
            <a:off x="4674240" y="1203480"/>
            <a:ext cx="4015800" cy="298296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82"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23" name="PlaceHolder 2"/>
          <p:cNvSpPr>
            <a:spLocks noGrp="1"/>
          </p:cNvSpPr>
          <p:nvPr>
            <p:ph type="body"/>
          </p:nvPr>
        </p:nvSpPr>
        <p:spPr>
          <a:xfrm>
            <a:off x="457200" y="1203480"/>
            <a:ext cx="4015800" cy="14227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24" name="PlaceHolder 3"/>
          <p:cNvSpPr>
            <a:spLocks noGrp="1"/>
          </p:cNvSpPr>
          <p:nvPr>
            <p:ph type="body"/>
          </p:nvPr>
        </p:nvSpPr>
        <p:spPr>
          <a:xfrm>
            <a:off x="4674240" y="1203480"/>
            <a:ext cx="4015800" cy="14227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25" name="PlaceHolder 4"/>
          <p:cNvSpPr>
            <a:spLocks noGrp="1"/>
          </p:cNvSpPr>
          <p:nvPr>
            <p:ph type="body"/>
          </p:nvPr>
        </p:nvSpPr>
        <p:spPr>
          <a:xfrm>
            <a:off x="457200" y="2761920"/>
            <a:ext cx="8229240" cy="14227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83" name="PlaceHolder 1"/>
          <p:cNvSpPr>
            <a:spLocks noGrp="1"/>
          </p:cNvSpPr>
          <p:nvPr>
            <p:ph type="subTitle"/>
          </p:nvPr>
        </p:nvSpPr>
        <p:spPr>
          <a:xfrm>
            <a:off x="457200" y="205200"/>
            <a:ext cx="8229240" cy="398124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84"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285" name="PlaceHolder 2"/>
          <p:cNvSpPr>
            <a:spLocks noGrp="1"/>
          </p:cNvSpPr>
          <p:nvPr>
            <p:ph type="body"/>
          </p:nvPr>
        </p:nvSpPr>
        <p:spPr>
          <a:xfrm>
            <a:off x="457200" y="1203480"/>
            <a:ext cx="4015800" cy="14227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286" name="PlaceHolder 3"/>
          <p:cNvSpPr>
            <a:spLocks noGrp="1"/>
          </p:cNvSpPr>
          <p:nvPr>
            <p:ph type="body"/>
          </p:nvPr>
        </p:nvSpPr>
        <p:spPr>
          <a:xfrm>
            <a:off x="457200" y="2761920"/>
            <a:ext cx="4015800" cy="14227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287" name="PlaceHolder 4"/>
          <p:cNvSpPr>
            <a:spLocks noGrp="1"/>
          </p:cNvSpPr>
          <p:nvPr>
            <p:ph type="body"/>
          </p:nvPr>
        </p:nvSpPr>
        <p:spPr>
          <a:xfrm>
            <a:off x="4674240" y="1203480"/>
            <a:ext cx="4015800" cy="298296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88"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289" name="PlaceHolder 2"/>
          <p:cNvSpPr>
            <a:spLocks noGrp="1"/>
          </p:cNvSpPr>
          <p:nvPr>
            <p:ph type="body"/>
          </p:nvPr>
        </p:nvSpPr>
        <p:spPr>
          <a:xfrm>
            <a:off x="457200" y="1203480"/>
            <a:ext cx="4015800" cy="298296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290" name="PlaceHolder 3"/>
          <p:cNvSpPr>
            <a:spLocks noGrp="1"/>
          </p:cNvSpPr>
          <p:nvPr>
            <p:ph type="body"/>
          </p:nvPr>
        </p:nvSpPr>
        <p:spPr>
          <a:xfrm>
            <a:off x="4674240" y="1203480"/>
            <a:ext cx="4015800" cy="14227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291" name="PlaceHolder 4"/>
          <p:cNvSpPr>
            <a:spLocks noGrp="1"/>
          </p:cNvSpPr>
          <p:nvPr>
            <p:ph type="body"/>
          </p:nvPr>
        </p:nvSpPr>
        <p:spPr>
          <a:xfrm>
            <a:off x="4674240" y="2761920"/>
            <a:ext cx="4015800" cy="14227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92"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293" name="PlaceHolder 2"/>
          <p:cNvSpPr>
            <a:spLocks noGrp="1"/>
          </p:cNvSpPr>
          <p:nvPr>
            <p:ph type="body"/>
          </p:nvPr>
        </p:nvSpPr>
        <p:spPr>
          <a:xfrm>
            <a:off x="457200" y="1203480"/>
            <a:ext cx="4015800" cy="14227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294" name="PlaceHolder 3"/>
          <p:cNvSpPr>
            <a:spLocks noGrp="1"/>
          </p:cNvSpPr>
          <p:nvPr>
            <p:ph type="body"/>
          </p:nvPr>
        </p:nvSpPr>
        <p:spPr>
          <a:xfrm>
            <a:off x="4674240" y="1203480"/>
            <a:ext cx="4015800" cy="14227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295" name="PlaceHolder 4"/>
          <p:cNvSpPr>
            <a:spLocks noGrp="1"/>
          </p:cNvSpPr>
          <p:nvPr>
            <p:ph type="body"/>
          </p:nvPr>
        </p:nvSpPr>
        <p:spPr>
          <a:xfrm>
            <a:off x="457200" y="2761920"/>
            <a:ext cx="8229240" cy="14227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96"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297" name="PlaceHolder 2"/>
          <p:cNvSpPr>
            <a:spLocks noGrp="1"/>
          </p:cNvSpPr>
          <p:nvPr>
            <p:ph type="body"/>
          </p:nvPr>
        </p:nvSpPr>
        <p:spPr>
          <a:xfrm>
            <a:off x="457200" y="1203480"/>
            <a:ext cx="8229240" cy="14227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298" name="PlaceHolder 3"/>
          <p:cNvSpPr>
            <a:spLocks noGrp="1"/>
          </p:cNvSpPr>
          <p:nvPr>
            <p:ph type="body"/>
          </p:nvPr>
        </p:nvSpPr>
        <p:spPr>
          <a:xfrm>
            <a:off x="457200" y="2761920"/>
            <a:ext cx="8229240" cy="14227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9"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300" name="PlaceHolder 2"/>
          <p:cNvSpPr>
            <a:spLocks noGrp="1"/>
          </p:cNvSpPr>
          <p:nvPr>
            <p:ph type="body"/>
          </p:nvPr>
        </p:nvSpPr>
        <p:spPr>
          <a:xfrm>
            <a:off x="457200" y="1203480"/>
            <a:ext cx="4015800" cy="14227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301" name="PlaceHolder 3"/>
          <p:cNvSpPr>
            <a:spLocks noGrp="1"/>
          </p:cNvSpPr>
          <p:nvPr>
            <p:ph type="body"/>
          </p:nvPr>
        </p:nvSpPr>
        <p:spPr>
          <a:xfrm>
            <a:off x="4674240" y="1203480"/>
            <a:ext cx="4015800" cy="14227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302" name="PlaceHolder 4"/>
          <p:cNvSpPr>
            <a:spLocks noGrp="1"/>
          </p:cNvSpPr>
          <p:nvPr>
            <p:ph type="body"/>
          </p:nvPr>
        </p:nvSpPr>
        <p:spPr>
          <a:xfrm>
            <a:off x="4674240" y="2761920"/>
            <a:ext cx="4015800" cy="14227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303" name="PlaceHolder 5"/>
          <p:cNvSpPr>
            <a:spLocks noGrp="1"/>
          </p:cNvSpPr>
          <p:nvPr>
            <p:ph type="body"/>
          </p:nvPr>
        </p:nvSpPr>
        <p:spPr>
          <a:xfrm>
            <a:off x="457200" y="2761920"/>
            <a:ext cx="4015800" cy="142272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04"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305" name="PlaceHolder 2"/>
          <p:cNvSpPr>
            <a:spLocks noGrp="1"/>
          </p:cNvSpPr>
          <p:nvPr>
            <p:ph type="body"/>
          </p:nvPr>
        </p:nvSpPr>
        <p:spPr>
          <a:xfrm>
            <a:off x="457200" y="1203480"/>
            <a:ext cx="8229240" cy="298296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306" name="PlaceHolder 3"/>
          <p:cNvSpPr>
            <a:spLocks noGrp="1"/>
          </p:cNvSpPr>
          <p:nvPr>
            <p:ph type="body"/>
          </p:nvPr>
        </p:nvSpPr>
        <p:spPr>
          <a:xfrm>
            <a:off x="457200" y="1203480"/>
            <a:ext cx="8229240" cy="298296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pic>
        <p:nvPicPr>
          <p:cNvPr id="307" name="Picture 306"/>
          <p:cNvPicPr/>
          <p:nvPr/>
        </p:nvPicPr>
        <p:blipFill>
          <a:blip r:embed="rId2"/>
          <a:stretch/>
        </p:blipFill>
        <p:spPr>
          <a:xfrm>
            <a:off x="2701800" y="1203480"/>
            <a:ext cx="3739680" cy="2982960"/>
          </a:xfrm>
          <a:prstGeom prst="rect">
            <a:avLst/>
          </a:prstGeom>
          <a:ln>
            <a:noFill/>
          </a:ln>
        </p:spPr>
      </p:pic>
      <p:pic>
        <p:nvPicPr>
          <p:cNvPr id="308" name="Picture 307"/>
          <p:cNvPicPr/>
          <p:nvPr/>
        </p:nvPicPr>
        <p:blipFill>
          <a:blip r:embed="rId2"/>
          <a:stretch/>
        </p:blipFill>
        <p:spPr>
          <a:xfrm>
            <a:off x="2701800" y="1203480"/>
            <a:ext cx="3739680" cy="2982960"/>
          </a:xfrm>
          <a:prstGeom prst="rect">
            <a:avLst/>
          </a:prstGeom>
          <a:ln>
            <a:noFill/>
          </a:ln>
        </p:spPr>
      </p:pic>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96"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397" name="PlaceHolder 2"/>
          <p:cNvSpPr>
            <a:spLocks noGrp="1"/>
          </p:cNvSpPr>
          <p:nvPr>
            <p:ph type="subTitle"/>
          </p:nvPr>
        </p:nvSpPr>
        <p:spPr>
          <a:xfrm>
            <a:off x="457200" y="1203480"/>
            <a:ext cx="8229240" cy="298296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398"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399" name="PlaceHolder 2"/>
          <p:cNvSpPr>
            <a:spLocks noGrp="1"/>
          </p:cNvSpPr>
          <p:nvPr>
            <p:ph type="body"/>
          </p:nvPr>
        </p:nvSpPr>
        <p:spPr>
          <a:xfrm>
            <a:off x="457200" y="1203480"/>
            <a:ext cx="8229240" cy="298296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16.xml"/><Relationship Id="rId13" Type="http://schemas.openxmlformats.org/officeDocument/2006/relationships/theme" Target="../theme/theme10.xml"/><Relationship Id="rId3" Type="http://schemas.openxmlformats.org/officeDocument/2006/relationships/slideLayout" Target="../slideLayouts/slideLayout111.xml"/><Relationship Id="rId7" Type="http://schemas.openxmlformats.org/officeDocument/2006/relationships/slideLayout" Target="../slideLayouts/slideLayout115.xml"/><Relationship Id="rId12" Type="http://schemas.openxmlformats.org/officeDocument/2006/relationships/slideLayout" Target="../slideLayouts/slideLayout120.xml"/><Relationship Id="rId2" Type="http://schemas.openxmlformats.org/officeDocument/2006/relationships/slideLayout" Target="../slideLayouts/slideLayout110.xml"/><Relationship Id="rId1" Type="http://schemas.openxmlformats.org/officeDocument/2006/relationships/slideLayout" Target="../slideLayouts/slideLayout109.xml"/><Relationship Id="rId6" Type="http://schemas.openxmlformats.org/officeDocument/2006/relationships/slideLayout" Target="../slideLayouts/slideLayout114.xml"/><Relationship Id="rId11" Type="http://schemas.openxmlformats.org/officeDocument/2006/relationships/slideLayout" Target="../slideLayouts/slideLayout119.xml"/><Relationship Id="rId5" Type="http://schemas.openxmlformats.org/officeDocument/2006/relationships/slideLayout" Target="../slideLayouts/slideLayout113.xml"/><Relationship Id="rId10" Type="http://schemas.openxmlformats.org/officeDocument/2006/relationships/slideLayout" Target="../slideLayouts/slideLayout118.xml"/><Relationship Id="rId4" Type="http://schemas.openxmlformats.org/officeDocument/2006/relationships/slideLayout" Target="../slideLayouts/slideLayout112.xml"/><Relationship Id="rId9" Type="http://schemas.openxmlformats.org/officeDocument/2006/relationships/slideLayout" Target="../slideLayouts/slideLayout117.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28.xml"/><Relationship Id="rId13" Type="http://schemas.openxmlformats.org/officeDocument/2006/relationships/theme" Target="../theme/theme11.xml"/><Relationship Id="rId3" Type="http://schemas.openxmlformats.org/officeDocument/2006/relationships/slideLayout" Target="../slideLayouts/slideLayout123.xml"/><Relationship Id="rId7" Type="http://schemas.openxmlformats.org/officeDocument/2006/relationships/slideLayout" Target="../slideLayouts/slideLayout127.xml"/><Relationship Id="rId12" Type="http://schemas.openxmlformats.org/officeDocument/2006/relationships/slideLayout" Target="../slideLayouts/slideLayout132.xml"/><Relationship Id="rId2" Type="http://schemas.openxmlformats.org/officeDocument/2006/relationships/slideLayout" Target="../slideLayouts/slideLayout122.xml"/><Relationship Id="rId1" Type="http://schemas.openxmlformats.org/officeDocument/2006/relationships/slideLayout" Target="../slideLayouts/slideLayout121.xml"/><Relationship Id="rId6" Type="http://schemas.openxmlformats.org/officeDocument/2006/relationships/slideLayout" Target="../slideLayouts/slideLayout126.xml"/><Relationship Id="rId11" Type="http://schemas.openxmlformats.org/officeDocument/2006/relationships/slideLayout" Target="../slideLayouts/slideLayout131.xml"/><Relationship Id="rId5" Type="http://schemas.openxmlformats.org/officeDocument/2006/relationships/slideLayout" Target="../slideLayouts/slideLayout125.xml"/><Relationship Id="rId10" Type="http://schemas.openxmlformats.org/officeDocument/2006/relationships/slideLayout" Target="../slideLayouts/slideLayout130.xml"/><Relationship Id="rId4" Type="http://schemas.openxmlformats.org/officeDocument/2006/relationships/slideLayout" Target="../slideLayouts/slideLayout124.xml"/><Relationship Id="rId9" Type="http://schemas.openxmlformats.org/officeDocument/2006/relationships/slideLayout" Target="../slideLayouts/slideLayout129.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40.xml"/><Relationship Id="rId13" Type="http://schemas.openxmlformats.org/officeDocument/2006/relationships/theme" Target="../theme/theme12.xml"/><Relationship Id="rId3" Type="http://schemas.openxmlformats.org/officeDocument/2006/relationships/slideLayout" Target="../slideLayouts/slideLayout135.xml"/><Relationship Id="rId7" Type="http://schemas.openxmlformats.org/officeDocument/2006/relationships/slideLayout" Target="../slideLayouts/slideLayout139.xml"/><Relationship Id="rId12" Type="http://schemas.openxmlformats.org/officeDocument/2006/relationships/slideLayout" Target="../slideLayouts/slideLayout144.xml"/><Relationship Id="rId2" Type="http://schemas.openxmlformats.org/officeDocument/2006/relationships/slideLayout" Target="../slideLayouts/slideLayout134.xml"/><Relationship Id="rId1" Type="http://schemas.openxmlformats.org/officeDocument/2006/relationships/slideLayout" Target="../slideLayouts/slideLayout133.xml"/><Relationship Id="rId6" Type="http://schemas.openxmlformats.org/officeDocument/2006/relationships/slideLayout" Target="../slideLayouts/slideLayout138.xml"/><Relationship Id="rId11" Type="http://schemas.openxmlformats.org/officeDocument/2006/relationships/slideLayout" Target="../slideLayouts/slideLayout143.xml"/><Relationship Id="rId5" Type="http://schemas.openxmlformats.org/officeDocument/2006/relationships/slideLayout" Target="../slideLayouts/slideLayout137.xml"/><Relationship Id="rId10" Type="http://schemas.openxmlformats.org/officeDocument/2006/relationships/slideLayout" Target="../slideLayouts/slideLayout142.xml"/><Relationship Id="rId4" Type="http://schemas.openxmlformats.org/officeDocument/2006/relationships/slideLayout" Target="../slideLayouts/slideLayout136.xml"/><Relationship Id="rId9" Type="http://schemas.openxmlformats.org/officeDocument/2006/relationships/slideLayout" Target="../slideLayouts/slideLayout141.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52.xml"/><Relationship Id="rId13" Type="http://schemas.openxmlformats.org/officeDocument/2006/relationships/theme" Target="../theme/theme13.xml"/><Relationship Id="rId3" Type="http://schemas.openxmlformats.org/officeDocument/2006/relationships/slideLayout" Target="../slideLayouts/slideLayout147.xml"/><Relationship Id="rId7" Type="http://schemas.openxmlformats.org/officeDocument/2006/relationships/slideLayout" Target="../slideLayouts/slideLayout151.xml"/><Relationship Id="rId12" Type="http://schemas.openxmlformats.org/officeDocument/2006/relationships/slideLayout" Target="../slideLayouts/slideLayout156.xml"/><Relationship Id="rId2" Type="http://schemas.openxmlformats.org/officeDocument/2006/relationships/slideLayout" Target="../slideLayouts/slideLayout146.xml"/><Relationship Id="rId1" Type="http://schemas.openxmlformats.org/officeDocument/2006/relationships/slideLayout" Target="../slideLayouts/slideLayout145.xml"/><Relationship Id="rId6" Type="http://schemas.openxmlformats.org/officeDocument/2006/relationships/slideLayout" Target="../slideLayouts/slideLayout150.xml"/><Relationship Id="rId11" Type="http://schemas.openxmlformats.org/officeDocument/2006/relationships/slideLayout" Target="../slideLayouts/slideLayout155.xml"/><Relationship Id="rId5" Type="http://schemas.openxmlformats.org/officeDocument/2006/relationships/slideLayout" Target="../slideLayouts/slideLayout149.xml"/><Relationship Id="rId10" Type="http://schemas.openxmlformats.org/officeDocument/2006/relationships/slideLayout" Target="../slideLayouts/slideLayout154.xml"/><Relationship Id="rId4" Type="http://schemas.openxmlformats.org/officeDocument/2006/relationships/slideLayout" Target="../slideLayouts/slideLayout148.xml"/><Relationship Id="rId9" Type="http://schemas.openxmlformats.org/officeDocument/2006/relationships/slideLayout" Target="../slideLayouts/slideLayout153.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theme" Target="../theme/theme6.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0.xml"/><Relationship Id="rId13" Type="http://schemas.openxmlformats.org/officeDocument/2006/relationships/theme" Target="../theme/theme7.xml"/><Relationship Id="rId3" Type="http://schemas.openxmlformats.org/officeDocument/2006/relationships/slideLayout" Target="../slideLayouts/slideLayout75.xml"/><Relationship Id="rId7" Type="http://schemas.openxmlformats.org/officeDocument/2006/relationships/slideLayout" Target="../slideLayouts/slideLayout79.xml"/><Relationship Id="rId12" Type="http://schemas.openxmlformats.org/officeDocument/2006/relationships/slideLayout" Target="../slideLayouts/slideLayout84.xml"/><Relationship Id="rId2" Type="http://schemas.openxmlformats.org/officeDocument/2006/relationships/slideLayout" Target="../slideLayouts/slideLayout74.xml"/><Relationship Id="rId1" Type="http://schemas.openxmlformats.org/officeDocument/2006/relationships/slideLayout" Target="../slideLayouts/slideLayout73.xml"/><Relationship Id="rId6" Type="http://schemas.openxmlformats.org/officeDocument/2006/relationships/slideLayout" Target="../slideLayouts/slideLayout78.xml"/><Relationship Id="rId11" Type="http://schemas.openxmlformats.org/officeDocument/2006/relationships/slideLayout" Target="../slideLayouts/slideLayout83.xml"/><Relationship Id="rId5" Type="http://schemas.openxmlformats.org/officeDocument/2006/relationships/slideLayout" Target="../slideLayouts/slideLayout77.xml"/><Relationship Id="rId10" Type="http://schemas.openxmlformats.org/officeDocument/2006/relationships/slideLayout" Target="../slideLayouts/slideLayout82.xml"/><Relationship Id="rId4" Type="http://schemas.openxmlformats.org/officeDocument/2006/relationships/slideLayout" Target="../slideLayouts/slideLayout76.xml"/><Relationship Id="rId9" Type="http://schemas.openxmlformats.org/officeDocument/2006/relationships/slideLayout" Target="../slideLayouts/slideLayout81.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92.xml"/><Relationship Id="rId13" Type="http://schemas.openxmlformats.org/officeDocument/2006/relationships/theme" Target="../theme/theme8.xml"/><Relationship Id="rId3" Type="http://schemas.openxmlformats.org/officeDocument/2006/relationships/slideLayout" Target="../slideLayouts/slideLayout87.xml"/><Relationship Id="rId7" Type="http://schemas.openxmlformats.org/officeDocument/2006/relationships/slideLayout" Target="../slideLayouts/slideLayout91.xml"/><Relationship Id="rId12" Type="http://schemas.openxmlformats.org/officeDocument/2006/relationships/slideLayout" Target="../slideLayouts/slideLayout96.xml"/><Relationship Id="rId2" Type="http://schemas.openxmlformats.org/officeDocument/2006/relationships/slideLayout" Target="../slideLayouts/slideLayout86.xml"/><Relationship Id="rId1" Type="http://schemas.openxmlformats.org/officeDocument/2006/relationships/slideLayout" Target="../slideLayouts/slideLayout85.xml"/><Relationship Id="rId6" Type="http://schemas.openxmlformats.org/officeDocument/2006/relationships/slideLayout" Target="../slideLayouts/slideLayout90.xml"/><Relationship Id="rId11" Type="http://schemas.openxmlformats.org/officeDocument/2006/relationships/slideLayout" Target="../slideLayouts/slideLayout95.xml"/><Relationship Id="rId5" Type="http://schemas.openxmlformats.org/officeDocument/2006/relationships/slideLayout" Target="../slideLayouts/slideLayout89.xml"/><Relationship Id="rId10" Type="http://schemas.openxmlformats.org/officeDocument/2006/relationships/slideLayout" Target="../slideLayouts/slideLayout94.xml"/><Relationship Id="rId4" Type="http://schemas.openxmlformats.org/officeDocument/2006/relationships/slideLayout" Target="../slideLayouts/slideLayout88.xml"/><Relationship Id="rId9" Type="http://schemas.openxmlformats.org/officeDocument/2006/relationships/slideLayout" Target="../slideLayouts/slideLayout93.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04.xml"/><Relationship Id="rId13" Type="http://schemas.openxmlformats.org/officeDocument/2006/relationships/theme" Target="../theme/theme9.xml"/><Relationship Id="rId3" Type="http://schemas.openxmlformats.org/officeDocument/2006/relationships/slideLayout" Target="../slideLayouts/slideLayout99.xml"/><Relationship Id="rId7" Type="http://schemas.openxmlformats.org/officeDocument/2006/relationships/slideLayout" Target="../slideLayouts/slideLayout103.xml"/><Relationship Id="rId12" Type="http://schemas.openxmlformats.org/officeDocument/2006/relationships/slideLayout" Target="../slideLayouts/slideLayout108.xml"/><Relationship Id="rId2" Type="http://schemas.openxmlformats.org/officeDocument/2006/relationships/slideLayout" Target="../slideLayouts/slideLayout98.xml"/><Relationship Id="rId1" Type="http://schemas.openxmlformats.org/officeDocument/2006/relationships/slideLayout" Target="../slideLayouts/slideLayout97.xml"/><Relationship Id="rId6" Type="http://schemas.openxmlformats.org/officeDocument/2006/relationships/slideLayout" Target="../slideLayouts/slideLayout102.xml"/><Relationship Id="rId11" Type="http://schemas.openxmlformats.org/officeDocument/2006/relationships/slideLayout" Target="../slideLayouts/slideLayout107.xml"/><Relationship Id="rId5" Type="http://schemas.openxmlformats.org/officeDocument/2006/relationships/slideLayout" Target="../slideLayouts/slideLayout101.xml"/><Relationship Id="rId10" Type="http://schemas.openxmlformats.org/officeDocument/2006/relationships/slideLayout" Target="../slideLayouts/slideLayout106.xml"/><Relationship Id="rId4" Type="http://schemas.openxmlformats.org/officeDocument/2006/relationships/slideLayout" Target="../slideLayouts/slideLayout100.xml"/><Relationship Id="rId9" Type="http://schemas.openxmlformats.org/officeDocument/2006/relationships/slideLayout" Target="../slideLayouts/slideLayout10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4285F4"/>
        </a:solidFill>
        <a:effectLst/>
      </p:bgPr>
    </p:bg>
    <p:spTree>
      <p:nvGrpSpPr>
        <p:cNvPr id="1" name=""/>
        <p:cNvGrpSpPr/>
        <p:nvPr/>
      </p:nvGrpSpPr>
      <p:grpSpPr>
        <a:xfrm>
          <a:off x="0" y="0"/>
          <a:ext cx="0" cy="0"/>
          <a:chOff x="0" y="0"/>
          <a:chExt cx="0" cy="0"/>
        </a:xfrm>
      </p:grpSpPr>
      <p:sp>
        <p:nvSpPr>
          <p:cNvPr id="5" name="CustomShape 1"/>
          <p:cNvSpPr/>
          <p:nvPr/>
        </p:nvSpPr>
        <p:spPr>
          <a:xfrm>
            <a:off x="0" y="0"/>
            <a:ext cx="9143280" cy="5142960"/>
          </a:xfrm>
          <a:prstGeom prst="rect">
            <a:avLst/>
          </a:prstGeom>
          <a:solidFill>
            <a:srgbClr val="2D3142"/>
          </a:solidFill>
          <a:ln>
            <a:noFill/>
          </a:ln>
        </p:spPr>
        <p:style>
          <a:lnRef idx="0">
            <a:scrgbClr r="0" g="0" b="0"/>
          </a:lnRef>
          <a:fillRef idx="0">
            <a:scrgbClr r="0" g="0" b="0"/>
          </a:fillRef>
          <a:effectRef idx="0">
            <a:scrgbClr r="0" g="0" b="0"/>
          </a:effectRef>
          <a:fontRef idx="minor"/>
        </p:style>
      </p:sp>
      <p:sp>
        <p:nvSpPr>
          <p:cNvPr id="6" name="CustomShape 2"/>
          <p:cNvSpPr/>
          <p:nvPr/>
        </p:nvSpPr>
        <p:spPr>
          <a:xfrm>
            <a:off x="1584000" y="1383840"/>
            <a:ext cx="5975280" cy="2375280"/>
          </a:xfrm>
          <a:prstGeom prst="rect">
            <a:avLst/>
          </a:prstGeom>
          <a:solidFill>
            <a:srgbClr val="2D3142"/>
          </a:solidFill>
          <a:ln w="9360">
            <a:solidFill>
              <a:srgbClr val="FFFFFF"/>
            </a:solidFill>
            <a:round/>
          </a:ln>
        </p:spPr>
        <p:style>
          <a:lnRef idx="0">
            <a:scrgbClr r="0" g="0" b="0"/>
          </a:lnRef>
          <a:fillRef idx="0">
            <a:scrgbClr r="0" g="0" b="0"/>
          </a:fillRef>
          <a:effectRef idx="0">
            <a:scrgbClr r="0" g="0" b="0"/>
          </a:effectRef>
          <a:fontRef idx="minor"/>
        </p:style>
      </p:sp>
      <p:sp>
        <p:nvSpPr>
          <p:cNvPr id="2" name="CustomShape 3"/>
          <p:cNvSpPr/>
          <p:nvPr/>
        </p:nvSpPr>
        <p:spPr>
          <a:xfrm>
            <a:off x="1459800" y="1715040"/>
            <a:ext cx="6249960" cy="1712880"/>
          </a:xfrm>
          <a:prstGeom prst="rect">
            <a:avLst/>
          </a:prstGeom>
          <a:solidFill>
            <a:srgbClr val="2D3142"/>
          </a:solidFill>
          <a:ln>
            <a:noFill/>
          </a:ln>
        </p:spPr>
        <p:style>
          <a:lnRef idx="0">
            <a:scrgbClr r="0" g="0" b="0"/>
          </a:lnRef>
          <a:fillRef idx="0">
            <a:scrgbClr r="0" g="0" b="0"/>
          </a:fillRef>
          <a:effectRef idx="0">
            <a:scrgbClr r="0" g="0" b="0"/>
          </a:effectRef>
          <a:fontRef idx="minor"/>
        </p:style>
      </p:sp>
      <p:sp>
        <p:nvSpPr>
          <p:cNvPr id="3" name="PlaceHolder 4"/>
          <p:cNvSpPr>
            <a:spLocks noGrp="1"/>
          </p:cNvSpPr>
          <p:nvPr>
            <p:ph type="title"/>
          </p:nvPr>
        </p:nvSpPr>
        <p:spPr>
          <a:xfrm>
            <a:off x="457200" y="205200"/>
            <a:ext cx="8229240" cy="858600"/>
          </a:xfrm>
          <a:prstGeom prst="rect">
            <a:avLst/>
          </a:prstGeom>
        </p:spPr>
        <p:txBody>
          <a:bodyPr lIns="0" tIns="0" rIns="0" bIns="0" anchor="ctr"/>
          <a:lstStyle/>
          <a:p>
            <a:pPr algn="ctr"/>
            <a:r>
              <a:rPr lang="en-IN" sz="4400" b="0" strike="noStrike" spc="-1">
                <a:solidFill>
                  <a:srgbClr val="000000"/>
                </a:solidFill>
                <a:uFill>
                  <a:solidFill>
                    <a:srgbClr val="FFFFFF"/>
                  </a:solidFill>
                </a:uFill>
                <a:latin typeface="Arial"/>
              </a:rPr>
              <a:t>Click to edit the title text format</a:t>
            </a:r>
          </a:p>
        </p:txBody>
      </p:sp>
      <p:sp>
        <p:nvSpPr>
          <p:cNvPr id="4" name="PlaceHolder 5"/>
          <p:cNvSpPr>
            <a:spLocks noGrp="1"/>
          </p:cNvSpPr>
          <p:nvPr>
            <p:ph type="body"/>
          </p:nvPr>
        </p:nvSpPr>
        <p:spPr>
          <a:xfrm>
            <a:off x="457200" y="1203480"/>
            <a:ext cx="8229240" cy="2982960"/>
          </a:xfrm>
          <a:prstGeom prst="rect">
            <a:avLst/>
          </a:prstGeom>
        </p:spPr>
        <p:txBody>
          <a:bodyPr lIns="0" tIns="0" rIns="0" bIns="0"/>
          <a:lstStyle/>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IN" sz="28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IN" sz="24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n-IN" sz="20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0" name="CustomShape 1"/>
          <p:cNvSpPr/>
          <p:nvPr/>
        </p:nvSpPr>
        <p:spPr>
          <a:xfrm>
            <a:off x="0" y="0"/>
            <a:ext cx="9143280" cy="5142960"/>
          </a:xfrm>
          <a:prstGeom prst="rect">
            <a:avLst/>
          </a:prstGeom>
          <a:solidFill>
            <a:schemeClr val="lt1"/>
          </a:solidFill>
          <a:ln>
            <a:noFill/>
          </a:ln>
        </p:spPr>
        <p:style>
          <a:lnRef idx="0">
            <a:scrgbClr r="0" g="0" b="0"/>
          </a:lnRef>
          <a:fillRef idx="0">
            <a:scrgbClr r="0" g="0" b="0"/>
          </a:fillRef>
          <a:effectRef idx="0">
            <a:scrgbClr r="0" g="0" b="0"/>
          </a:effectRef>
          <a:fontRef idx="minor"/>
        </p:style>
      </p:sp>
      <p:sp>
        <p:nvSpPr>
          <p:cNvPr id="431" name="PlaceHolder 2"/>
          <p:cNvSpPr>
            <a:spLocks noGrp="1"/>
          </p:cNvSpPr>
          <p:nvPr>
            <p:ph type="title"/>
          </p:nvPr>
        </p:nvSpPr>
        <p:spPr>
          <a:xfrm>
            <a:off x="457200" y="205200"/>
            <a:ext cx="8229240" cy="858600"/>
          </a:xfrm>
          <a:prstGeom prst="rect">
            <a:avLst/>
          </a:prstGeom>
        </p:spPr>
        <p:txBody>
          <a:bodyPr lIns="0" tIns="0" rIns="0" bIns="0" anchor="ctr"/>
          <a:lstStyle/>
          <a:p>
            <a:pPr algn="ctr"/>
            <a:r>
              <a:rPr lang="en-IN" sz="4400" b="0" strike="noStrike" spc="-1">
                <a:solidFill>
                  <a:srgbClr val="000000"/>
                </a:solidFill>
                <a:uFill>
                  <a:solidFill>
                    <a:srgbClr val="FFFFFF"/>
                  </a:solidFill>
                </a:uFill>
                <a:latin typeface="Arial"/>
              </a:rPr>
              <a:t>Click to edit the title text format</a:t>
            </a:r>
          </a:p>
        </p:txBody>
      </p:sp>
      <p:sp>
        <p:nvSpPr>
          <p:cNvPr id="432" name="PlaceHolder 3"/>
          <p:cNvSpPr>
            <a:spLocks noGrp="1"/>
          </p:cNvSpPr>
          <p:nvPr>
            <p:ph type="body"/>
          </p:nvPr>
        </p:nvSpPr>
        <p:spPr>
          <a:xfrm>
            <a:off x="457200" y="1203480"/>
            <a:ext cx="8229240" cy="2982960"/>
          </a:xfrm>
          <a:prstGeom prst="rect">
            <a:avLst/>
          </a:prstGeom>
        </p:spPr>
        <p:txBody>
          <a:bodyPr lIns="0" tIns="0" rIns="0" bIns="0"/>
          <a:lstStyle/>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IN" sz="28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IN" sz="24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n-IN" sz="20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1" r:id="rId6"/>
    <p:sldLayoutId id="2147483772" r:id="rId7"/>
    <p:sldLayoutId id="2147483773" r:id="rId8"/>
    <p:sldLayoutId id="2147483774" r:id="rId9"/>
    <p:sldLayoutId id="2147483775" r:id="rId10"/>
    <p:sldLayoutId id="2147483776" r:id="rId11"/>
    <p:sldLayoutId id="2147483777"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rgbClr val="FAFAFA"/>
        </a:solidFill>
        <a:effectLst/>
      </p:bgPr>
    </p:bg>
    <p:spTree>
      <p:nvGrpSpPr>
        <p:cNvPr id="1" name=""/>
        <p:cNvGrpSpPr/>
        <p:nvPr/>
      </p:nvGrpSpPr>
      <p:grpSpPr>
        <a:xfrm>
          <a:off x="0" y="0"/>
          <a:ext cx="0" cy="0"/>
          <a:chOff x="0" y="0"/>
          <a:chExt cx="0" cy="0"/>
        </a:xfrm>
      </p:grpSpPr>
      <p:sp>
        <p:nvSpPr>
          <p:cNvPr id="467" name="PlaceHolder 1"/>
          <p:cNvSpPr>
            <a:spLocks noGrp="1"/>
          </p:cNvSpPr>
          <p:nvPr>
            <p:ph type="title"/>
          </p:nvPr>
        </p:nvSpPr>
        <p:spPr>
          <a:xfrm>
            <a:off x="457200" y="205200"/>
            <a:ext cx="8229240" cy="858600"/>
          </a:xfrm>
          <a:prstGeom prst="rect">
            <a:avLst/>
          </a:prstGeom>
        </p:spPr>
        <p:txBody>
          <a:bodyPr lIns="0" tIns="0" rIns="0" bIns="0" anchor="ctr"/>
          <a:lstStyle/>
          <a:p>
            <a:pPr algn="ctr"/>
            <a:r>
              <a:rPr lang="en-IN" sz="4400" b="0" strike="noStrike" spc="-1">
                <a:solidFill>
                  <a:srgbClr val="000000"/>
                </a:solidFill>
                <a:uFill>
                  <a:solidFill>
                    <a:srgbClr val="FFFFFF"/>
                  </a:solidFill>
                </a:uFill>
                <a:latin typeface="Arial"/>
              </a:rPr>
              <a:t>Click to edit the title text format</a:t>
            </a:r>
          </a:p>
        </p:txBody>
      </p:sp>
      <p:sp>
        <p:nvSpPr>
          <p:cNvPr id="468" name="PlaceHolder 2"/>
          <p:cNvSpPr>
            <a:spLocks noGrp="1"/>
          </p:cNvSpPr>
          <p:nvPr>
            <p:ph type="body"/>
          </p:nvPr>
        </p:nvSpPr>
        <p:spPr>
          <a:xfrm>
            <a:off x="457200" y="1203480"/>
            <a:ext cx="8229240" cy="2982960"/>
          </a:xfrm>
          <a:prstGeom prst="rect">
            <a:avLst/>
          </a:prstGeom>
        </p:spPr>
        <p:txBody>
          <a:bodyPr lIns="0" tIns="0" rIns="0" bIns="0"/>
          <a:lstStyle/>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IN" sz="28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IN" sz="24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n-IN" sz="20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779" r:id="rId1"/>
    <p:sldLayoutId id="2147483780" r:id="rId2"/>
    <p:sldLayoutId id="2147483781" r:id="rId3"/>
    <p:sldLayoutId id="2147483782" r:id="rId4"/>
    <p:sldLayoutId id="2147483783" r:id="rId5"/>
    <p:sldLayoutId id="2147483784" r:id="rId6"/>
    <p:sldLayoutId id="2147483785" r:id="rId7"/>
    <p:sldLayoutId id="2147483786" r:id="rId8"/>
    <p:sldLayoutId id="2147483787" r:id="rId9"/>
    <p:sldLayoutId id="2147483788" r:id="rId10"/>
    <p:sldLayoutId id="2147483789" r:id="rId11"/>
    <p:sldLayoutId id="214748379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03" name="CustomShape 1"/>
          <p:cNvSpPr/>
          <p:nvPr/>
        </p:nvSpPr>
        <p:spPr>
          <a:xfrm>
            <a:off x="0" y="0"/>
            <a:ext cx="9143280" cy="5142960"/>
          </a:xfrm>
          <a:prstGeom prst="rect">
            <a:avLst/>
          </a:prstGeom>
          <a:gradFill>
            <a:gsLst>
              <a:gs pos="0">
                <a:srgbClr val="FFFFFF"/>
              </a:gs>
              <a:gs pos="72000">
                <a:srgbClr val="D6D6D6"/>
              </a:gs>
              <a:gs pos="85000">
                <a:srgbClr val="D6D6D6"/>
              </a:gs>
              <a:gs pos="100000">
                <a:srgbClr val="E3E3E3"/>
              </a:gs>
            </a:gsLst>
            <a:lin ang="5400000"/>
          </a:gradFill>
          <a:ln>
            <a:noFill/>
          </a:ln>
        </p:spPr>
        <p:style>
          <a:lnRef idx="0">
            <a:scrgbClr r="0" g="0" b="0"/>
          </a:lnRef>
          <a:fillRef idx="0">
            <a:scrgbClr r="0" g="0" b="0"/>
          </a:fillRef>
          <a:effectRef idx="0">
            <a:scrgbClr r="0" g="0" b="0"/>
          </a:effectRef>
          <a:fontRef idx="minor"/>
        </p:style>
      </p:sp>
      <p:sp>
        <p:nvSpPr>
          <p:cNvPr id="504" name="CustomShape 2"/>
          <p:cNvSpPr/>
          <p:nvPr/>
        </p:nvSpPr>
        <p:spPr>
          <a:xfrm>
            <a:off x="1516680" y="1473840"/>
            <a:ext cx="47520" cy="2194920"/>
          </a:xfrm>
          <a:prstGeom prst="rect">
            <a:avLst/>
          </a:prstGeom>
          <a:solidFill>
            <a:srgbClr val="EE2214"/>
          </a:solidFill>
          <a:ln>
            <a:noFill/>
          </a:ln>
        </p:spPr>
        <p:style>
          <a:lnRef idx="0">
            <a:scrgbClr r="0" g="0" b="0"/>
          </a:lnRef>
          <a:fillRef idx="0">
            <a:scrgbClr r="0" g="0" b="0"/>
          </a:fillRef>
          <a:effectRef idx="0">
            <a:scrgbClr r="0" g="0" b="0"/>
          </a:effectRef>
          <a:fontRef idx="minor"/>
        </p:style>
      </p:sp>
      <p:sp>
        <p:nvSpPr>
          <p:cNvPr id="505" name="PlaceHolder 3"/>
          <p:cNvSpPr>
            <a:spLocks noGrp="1"/>
          </p:cNvSpPr>
          <p:nvPr>
            <p:ph type="title"/>
          </p:nvPr>
        </p:nvSpPr>
        <p:spPr>
          <a:xfrm>
            <a:off x="457200" y="205200"/>
            <a:ext cx="8229240" cy="858600"/>
          </a:xfrm>
          <a:prstGeom prst="rect">
            <a:avLst/>
          </a:prstGeom>
        </p:spPr>
        <p:txBody>
          <a:bodyPr lIns="0" tIns="0" rIns="0" bIns="0" anchor="ctr"/>
          <a:lstStyle/>
          <a:p>
            <a:pPr algn="ctr"/>
            <a:r>
              <a:rPr lang="en-IN" sz="4400" b="0" strike="noStrike" spc="-1">
                <a:solidFill>
                  <a:srgbClr val="000000"/>
                </a:solidFill>
                <a:uFill>
                  <a:solidFill>
                    <a:srgbClr val="FFFFFF"/>
                  </a:solidFill>
                </a:uFill>
                <a:latin typeface="Arial"/>
              </a:rPr>
              <a:t>Click to edit the title text format</a:t>
            </a:r>
          </a:p>
        </p:txBody>
      </p:sp>
      <p:sp>
        <p:nvSpPr>
          <p:cNvPr id="506" name="PlaceHolder 4"/>
          <p:cNvSpPr>
            <a:spLocks noGrp="1"/>
          </p:cNvSpPr>
          <p:nvPr>
            <p:ph type="body"/>
          </p:nvPr>
        </p:nvSpPr>
        <p:spPr>
          <a:xfrm>
            <a:off x="457200" y="1203480"/>
            <a:ext cx="8229240" cy="2982960"/>
          </a:xfrm>
          <a:prstGeom prst="rect">
            <a:avLst/>
          </a:prstGeom>
        </p:spPr>
        <p:txBody>
          <a:bodyPr lIns="0" tIns="0" rIns="0" bIns="0"/>
          <a:lstStyle/>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IN" sz="28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IN" sz="24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n-IN" sz="20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 id="214748380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41" name="CustomShape 1"/>
          <p:cNvSpPr/>
          <p:nvPr/>
        </p:nvSpPr>
        <p:spPr>
          <a:xfrm>
            <a:off x="0" y="0"/>
            <a:ext cx="9143280" cy="5142960"/>
          </a:xfrm>
          <a:prstGeom prst="rect">
            <a:avLst/>
          </a:prstGeom>
          <a:solidFill>
            <a:srgbClr val="607D8B"/>
          </a:solidFill>
          <a:ln>
            <a:noFill/>
          </a:ln>
        </p:spPr>
        <p:style>
          <a:lnRef idx="0">
            <a:scrgbClr r="0" g="0" b="0"/>
          </a:lnRef>
          <a:fillRef idx="0">
            <a:scrgbClr r="0" g="0" b="0"/>
          </a:fillRef>
          <a:effectRef idx="0">
            <a:scrgbClr r="0" g="0" b="0"/>
          </a:effectRef>
          <a:fontRef idx="minor"/>
        </p:style>
      </p:sp>
      <p:sp>
        <p:nvSpPr>
          <p:cNvPr id="542" name="CustomShape 2"/>
          <p:cNvSpPr/>
          <p:nvPr/>
        </p:nvSpPr>
        <p:spPr>
          <a:xfrm>
            <a:off x="673920" y="539280"/>
            <a:ext cx="7795800" cy="4064400"/>
          </a:xfrm>
          <a:prstGeom prst="rect">
            <a:avLst/>
          </a:prstGeom>
          <a:solidFill>
            <a:srgbClr val="FFFFFF"/>
          </a:solidFill>
          <a:ln w="114480">
            <a:solidFill>
              <a:srgbClr val="FFFFFF"/>
            </a:solidFill>
            <a:miter/>
          </a:ln>
        </p:spPr>
        <p:style>
          <a:lnRef idx="0">
            <a:scrgbClr r="0" g="0" b="0"/>
          </a:lnRef>
          <a:fillRef idx="0">
            <a:scrgbClr r="0" g="0" b="0"/>
          </a:fillRef>
          <a:effectRef idx="0">
            <a:scrgbClr r="0" g="0" b="0"/>
          </a:effectRef>
          <a:fontRef idx="minor"/>
        </p:style>
      </p:sp>
      <p:sp>
        <p:nvSpPr>
          <p:cNvPr id="543" name="PlaceHolder 3"/>
          <p:cNvSpPr>
            <a:spLocks noGrp="1"/>
          </p:cNvSpPr>
          <p:nvPr>
            <p:ph type="title"/>
          </p:nvPr>
        </p:nvSpPr>
        <p:spPr>
          <a:xfrm>
            <a:off x="457200" y="205200"/>
            <a:ext cx="8229240" cy="858600"/>
          </a:xfrm>
          <a:prstGeom prst="rect">
            <a:avLst/>
          </a:prstGeom>
        </p:spPr>
        <p:txBody>
          <a:bodyPr lIns="0" tIns="0" rIns="0" bIns="0" anchor="ctr"/>
          <a:lstStyle/>
          <a:p>
            <a:pPr algn="ctr"/>
            <a:r>
              <a:rPr lang="en-IN" sz="4400" b="0" strike="noStrike" spc="-1">
                <a:solidFill>
                  <a:srgbClr val="000000"/>
                </a:solidFill>
                <a:uFill>
                  <a:solidFill>
                    <a:srgbClr val="FFFFFF"/>
                  </a:solidFill>
                </a:uFill>
                <a:latin typeface="Arial"/>
              </a:rPr>
              <a:t>Click to edit the title text format</a:t>
            </a:r>
          </a:p>
        </p:txBody>
      </p:sp>
      <p:sp>
        <p:nvSpPr>
          <p:cNvPr id="544" name="PlaceHolder 4"/>
          <p:cNvSpPr>
            <a:spLocks noGrp="1"/>
          </p:cNvSpPr>
          <p:nvPr>
            <p:ph type="body"/>
          </p:nvPr>
        </p:nvSpPr>
        <p:spPr>
          <a:xfrm>
            <a:off x="457200" y="1203480"/>
            <a:ext cx="8229240" cy="2982960"/>
          </a:xfrm>
          <a:prstGeom prst="rect">
            <a:avLst/>
          </a:prstGeom>
        </p:spPr>
        <p:txBody>
          <a:bodyPr lIns="0" tIns="0" rIns="0" bIns="0"/>
          <a:lstStyle/>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IN" sz="28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IN" sz="24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n-IN" sz="20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 id="214748381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4285F4"/>
        </a:solidFill>
        <a:effectLst/>
      </p:bgPr>
    </p:bg>
    <p:spTree>
      <p:nvGrpSpPr>
        <p:cNvPr id="1" name=""/>
        <p:cNvGrpSpPr/>
        <p:nvPr/>
      </p:nvGrpSpPr>
      <p:grpSpPr>
        <a:xfrm>
          <a:off x="0" y="0"/>
          <a:ext cx="0" cy="0"/>
          <a:chOff x="0" y="0"/>
          <a:chExt cx="0" cy="0"/>
        </a:xfrm>
      </p:grpSpPr>
      <p:sp>
        <p:nvSpPr>
          <p:cNvPr id="39" name="CustomShape 1"/>
          <p:cNvSpPr/>
          <p:nvPr/>
        </p:nvSpPr>
        <p:spPr>
          <a:xfrm flipH="1">
            <a:off x="8245800" y="4245840"/>
            <a:ext cx="896760" cy="896760"/>
          </a:xfrm>
          <a:prstGeom prst="rtTriangle">
            <a:avLst/>
          </a:prstGeom>
          <a:solidFill>
            <a:schemeClr val="lt1"/>
          </a:solidFill>
          <a:ln>
            <a:noFill/>
          </a:ln>
        </p:spPr>
        <p:style>
          <a:lnRef idx="0">
            <a:scrgbClr r="0" g="0" b="0"/>
          </a:lnRef>
          <a:fillRef idx="0">
            <a:scrgbClr r="0" g="0" b="0"/>
          </a:fillRef>
          <a:effectRef idx="0">
            <a:scrgbClr r="0" g="0" b="0"/>
          </a:effectRef>
          <a:fontRef idx="minor"/>
        </p:style>
      </p:sp>
      <p:sp>
        <p:nvSpPr>
          <p:cNvPr id="40" name="CustomShape 2"/>
          <p:cNvSpPr/>
          <p:nvPr/>
        </p:nvSpPr>
        <p:spPr>
          <a:xfrm flipH="1">
            <a:off x="8245800" y="4245840"/>
            <a:ext cx="896760" cy="896760"/>
          </a:xfrm>
          <a:prstGeom prst="round1Rect">
            <a:avLst>
              <a:gd name="adj" fmla="val 16667"/>
            </a:avLst>
          </a:prstGeom>
          <a:solidFill>
            <a:schemeClr val="lt1">
              <a:alpha val="68080"/>
            </a:schemeClr>
          </a:solidFill>
          <a:ln>
            <a:noFill/>
          </a:ln>
        </p:spPr>
        <p:style>
          <a:lnRef idx="0">
            <a:scrgbClr r="0" g="0" b="0"/>
          </a:lnRef>
          <a:fillRef idx="0">
            <a:scrgbClr r="0" g="0" b="0"/>
          </a:fillRef>
          <a:effectRef idx="0">
            <a:scrgbClr r="0" g="0" b="0"/>
          </a:effectRef>
          <a:fontRef idx="minor"/>
        </p:style>
      </p:sp>
      <p:sp>
        <p:nvSpPr>
          <p:cNvPr id="41" name="PlaceHolder 3"/>
          <p:cNvSpPr>
            <a:spLocks noGrp="1"/>
          </p:cNvSpPr>
          <p:nvPr>
            <p:ph type="title"/>
          </p:nvPr>
        </p:nvSpPr>
        <p:spPr>
          <a:xfrm>
            <a:off x="457200" y="205200"/>
            <a:ext cx="8228880" cy="85824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42" name="PlaceHolder 4"/>
          <p:cNvSpPr>
            <a:spLocks noGrp="1"/>
          </p:cNvSpPr>
          <p:nvPr>
            <p:ph type="body"/>
          </p:nvPr>
        </p:nvSpPr>
        <p:spPr>
          <a:xfrm>
            <a:off x="457200" y="1203480"/>
            <a:ext cx="8229240" cy="2982960"/>
          </a:xfrm>
          <a:prstGeom prst="rect">
            <a:avLst/>
          </a:prstGeom>
        </p:spPr>
        <p:txBody>
          <a:bodyPr lIns="0" tIns="0" rIns="0" bIns="0"/>
          <a:lstStyle/>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IN" sz="28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IN" sz="24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n-IN" sz="20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7" name="CustomShape 1"/>
          <p:cNvSpPr/>
          <p:nvPr/>
        </p:nvSpPr>
        <p:spPr>
          <a:xfrm>
            <a:off x="0" y="0"/>
            <a:ext cx="9143280" cy="5142960"/>
          </a:xfrm>
          <a:prstGeom prst="rect">
            <a:avLst/>
          </a:prstGeom>
          <a:solidFill>
            <a:srgbClr val="546E7A"/>
          </a:solidFill>
          <a:ln>
            <a:noFill/>
          </a:ln>
        </p:spPr>
        <p:style>
          <a:lnRef idx="0">
            <a:scrgbClr r="0" g="0" b="0"/>
          </a:lnRef>
          <a:fillRef idx="0">
            <a:scrgbClr r="0" g="0" b="0"/>
          </a:fillRef>
          <a:effectRef idx="0">
            <a:scrgbClr r="0" g="0" b="0"/>
          </a:effectRef>
          <a:fontRef idx="minor"/>
        </p:style>
      </p:sp>
      <p:sp>
        <p:nvSpPr>
          <p:cNvPr id="78" name="CustomShape 2"/>
          <p:cNvSpPr/>
          <p:nvPr/>
        </p:nvSpPr>
        <p:spPr>
          <a:xfrm>
            <a:off x="0" y="1057680"/>
            <a:ext cx="9143280" cy="715680"/>
          </a:xfrm>
          <a:prstGeom prst="rect">
            <a:avLst/>
          </a:prstGeom>
          <a:solidFill>
            <a:srgbClr val="78909C"/>
          </a:solidFill>
          <a:ln>
            <a:noFill/>
          </a:ln>
        </p:spPr>
        <p:style>
          <a:lnRef idx="0">
            <a:scrgbClr r="0" g="0" b="0"/>
          </a:lnRef>
          <a:fillRef idx="0">
            <a:scrgbClr r="0" g="0" b="0"/>
          </a:fillRef>
          <a:effectRef idx="0">
            <a:scrgbClr r="0" g="0" b="0"/>
          </a:effectRef>
          <a:fontRef idx="minor"/>
        </p:style>
      </p:sp>
      <p:sp>
        <p:nvSpPr>
          <p:cNvPr id="79" name="PlaceHolder 3"/>
          <p:cNvSpPr>
            <a:spLocks noGrp="1"/>
          </p:cNvSpPr>
          <p:nvPr>
            <p:ph type="title"/>
          </p:nvPr>
        </p:nvSpPr>
        <p:spPr>
          <a:xfrm>
            <a:off x="457200" y="205200"/>
            <a:ext cx="8229240" cy="858600"/>
          </a:xfrm>
          <a:prstGeom prst="rect">
            <a:avLst/>
          </a:prstGeom>
        </p:spPr>
        <p:txBody>
          <a:bodyPr lIns="0" tIns="0" rIns="0" bIns="0" anchor="ctr"/>
          <a:lstStyle/>
          <a:p>
            <a:pPr algn="ctr"/>
            <a:r>
              <a:rPr lang="en-IN" sz="4400" b="0" strike="noStrike" spc="-1">
                <a:solidFill>
                  <a:srgbClr val="000000"/>
                </a:solidFill>
                <a:uFill>
                  <a:solidFill>
                    <a:srgbClr val="FFFFFF"/>
                  </a:solidFill>
                </a:uFill>
                <a:latin typeface="Arial"/>
              </a:rPr>
              <a:t>Click to edit the title text format</a:t>
            </a:r>
          </a:p>
        </p:txBody>
      </p:sp>
      <p:sp>
        <p:nvSpPr>
          <p:cNvPr id="80" name="PlaceHolder 4"/>
          <p:cNvSpPr>
            <a:spLocks noGrp="1"/>
          </p:cNvSpPr>
          <p:nvPr>
            <p:ph type="body"/>
          </p:nvPr>
        </p:nvSpPr>
        <p:spPr>
          <a:xfrm>
            <a:off x="457200" y="1203480"/>
            <a:ext cx="8229240" cy="2982960"/>
          </a:xfrm>
          <a:prstGeom prst="rect">
            <a:avLst/>
          </a:prstGeom>
        </p:spPr>
        <p:txBody>
          <a:bodyPr lIns="0" tIns="0" rIns="0" bIns="0"/>
          <a:lstStyle/>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IN" sz="28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IN" sz="24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n-IN" sz="20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5" name="CustomShape 1"/>
          <p:cNvSpPr/>
          <p:nvPr/>
        </p:nvSpPr>
        <p:spPr>
          <a:xfrm>
            <a:off x="0" y="0"/>
            <a:ext cx="9143280" cy="5142960"/>
          </a:xfrm>
          <a:prstGeom prst="rect">
            <a:avLst/>
          </a:prstGeom>
          <a:solidFill>
            <a:schemeClr val="lt1"/>
          </a:solidFill>
          <a:ln>
            <a:noFill/>
          </a:ln>
        </p:spPr>
        <p:style>
          <a:lnRef idx="0">
            <a:scrgbClr r="0" g="0" b="0"/>
          </a:lnRef>
          <a:fillRef idx="0">
            <a:scrgbClr r="0" g="0" b="0"/>
          </a:fillRef>
          <a:effectRef idx="0">
            <a:scrgbClr r="0" g="0" b="0"/>
          </a:effectRef>
          <a:fontRef idx="minor"/>
        </p:style>
      </p:sp>
      <p:sp>
        <p:nvSpPr>
          <p:cNvPr id="116" name="CustomShape 2"/>
          <p:cNvSpPr/>
          <p:nvPr/>
        </p:nvSpPr>
        <p:spPr>
          <a:xfrm flipH="1">
            <a:off x="3224160" y="1448280"/>
            <a:ext cx="5918400" cy="3694320"/>
          </a:xfrm>
          <a:prstGeom prst="rtTriangle">
            <a:avLst/>
          </a:prstGeom>
          <a:solidFill>
            <a:schemeClr val="accent5"/>
          </a:solidFill>
          <a:ln>
            <a:noFill/>
          </a:ln>
        </p:spPr>
        <p:style>
          <a:lnRef idx="0">
            <a:scrgbClr r="0" g="0" b="0"/>
          </a:lnRef>
          <a:fillRef idx="0">
            <a:scrgbClr r="0" g="0" b="0"/>
          </a:fillRef>
          <a:effectRef idx="0">
            <a:scrgbClr r="0" g="0" b="0"/>
          </a:effectRef>
          <a:fontRef idx="minor"/>
        </p:style>
      </p:sp>
      <p:sp>
        <p:nvSpPr>
          <p:cNvPr id="117" name="CustomShape 3"/>
          <p:cNvSpPr/>
          <p:nvPr/>
        </p:nvSpPr>
        <p:spPr>
          <a:xfrm flipH="1">
            <a:off x="3396960" y="1448280"/>
            <a:ext cx="5745600" cy="3694320"/>
          </a:xfrm>
          <a:prstGeom prst="rtTriangle">
            <a:avLst/>
          </a:prstGeom>
          <a:solidFill>
            <a:srgbClr val="E0E0E0"/>
          </a:solidFill>
          <a:ln>
            <a:noFill/>
          </a:ln>
        </p:spPr>
        <p:style>
          <a:lnRef idx="0">
            <a:scrgbClr r="0" g="0" b="0"/>
          </a:lnRef>
          <a:fillRef idx="0">
            <a:scrgbClr r="0" g="0" b="0"/>
          </a:fillRef>
          <a:effectRef idx="0">
            <a:scrgbClr r="0" g="0" b="0"/>
          </a:effectRef>
          <a:fontRef idx="minor"/>
        </p:style>
      </p:sp>
      <p:sp>
        <p:nvSpPr>
          <p:cNvPr id="118" name="CustomShape 4"/>
          <p:cNvSpPr/>
          <p:nvPr/>
        </p:nvSpPr>
        <p:spPr>
          <a:xfrm flipH="1">
            <a:off x="3836160" y="1448640"/>
            <a:ext cx="5306760" cy="3694320"/>
          </a:xfrm>
          <a:prstGeom prst="rtTriangle">
            <a:avLst/>
          </a:prstGeom>
          <a:solidFill>
            <a:schemeClr val="dk1"/>
          </a:solidFill>
          <a:ln>
            <a:noFill/>
          </a:ln>
        </p:spPr>
        <p:style>
          <a:lnRef idx="0">
            <a:scrgbClr r="0" g="0" b="0"/>
          </a:lnRef>
          <a:fillRef idx="0">
            <a:scrgbClr r="0" g="0" b="0"/>
          </a:fillRef>
          <a:effectRef idx="0">
            <a:scrgbClr r="0" g="0" b="0"/>
          </a:effectRef>
          <a:fontRef idx="minor"/>
        </p:style>
      </p:sp>
      <p:sp>
        <p:nvSpPr>
          <p:cNvPr id="119" name="PlaceHolder 5"/>
          <p:cNvSpPr>
            <a:spLocks noGrp="1"/>
          </p:cNvSpPr>
          <p:nvPr>
            <p:ph type="title"/>
          </p:nvPr>
        </p:nvSpPr>
        <p:spPr>
          <a:xfrm>
            <a:off x="457200" y="205200"/>
            <a:ext cx="8229240" cy="858600"/>
          </a:xfrm>
          <a:prstGeom prst="rect">
            <a:avLst/>
          </a:prstGeom>
        </p:spPr>
        <p:txBody>
          <a:bodyPr lIns="0" tIns="0" rIns="0" bIns="0" anchor="ctr"/>
          <a:lstStyle/>
          <a:p>
            <a:pPr algn="ctr"/>
            <a:r>
              <a:rPr lang="en-IN" sz="4400" b="0" strike="noStrike" spc="-1">
                <a:solidFill>
                  <a:srgbClr val="000000"/>
                </a:solidFill>
                <a:uFill>
                  <a:solidFill>
                    <a:srgbClr val="FFFFFF"/>
                  </a:solidFill>
                </a:uFill>
                <a:latin typeface="Arial"/>
              </a:rPr>
              <a:t>Click to edit the title text format</a:t>
            </a:r>
          </a:p>
        </p:txBody>
      </p:sp>
      <p:sp>
        <p:nvSpPr>
          <p:cNvPr id="120" name="PlaceHolder 6"/>
          <p:cNvSpPr>
            <a:spLocks noGrp="1"/>
          </p:cNvSpPr>
          <p:nvPr>
            <p:ph type="body"/>
          </p:nvPr>
        </p:nvSpPr>
        <p:spPr>
          <a:xfrm>
            <a:off x="457200" y="1203480"/>
            <a:ext cx="8229240" cy="2982960"/>
          </a:xfrm>
          <a:prstGeom prst="rect">
            <a:avLst/>
          </a:prstGeom>
        </p:spPr>
        <p:txBody>
          <a:bodyPr lIns="0" tIns="0" rIns="0" bIns="0"/>
          <a:lstStyle/>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IN" sz="28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IN" sz="24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n-IN" sz="20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5" name="CustomShape 1"/>
          <p:cNvSpPr/>
          <p:nvPr/>
        </p:nvSpPr>
        <p:spPr>
          <a:xfrm>
            <a:off x="0" y="0"/>
            <a:ext cx="9143280" cy="5142960"/>
          </a:xfrm>
          <a:prstGeom prst="rect">
            <a:avLst/>
          </a:prstGeom>
          <a:solidFill>
            <a:srgbClr val="546E7A"/>
          </a:solidFill>
          <a:ln>
            <a:noFill/>
          </a:ln>
        </p:spPr>
        <p:style>
          <a:lnRef idx="0">
            <a:scrgbClr r="0" g="0" b="0"/>
          </a:lnRef>
          <a:fillRef idx="0">
            <a:scrgbClr r="0" g="0" b="0"/>
          </a:fillRef>
          <a:effectRef idx="0">
            <a:scrgbClr r="0" g="0" b="0"/>
          </a:effectRef>
          <a:fontRef idx="minor"/>
        </p:style>
      </p:sp>
      <p:sp>
        <p:nvSpPr>
          <p:cNvPr id="156" name="CustomShape 2"/>
          <p:cNvSpPr/>
          <p:nvPr/>
        </p:nvSpPr>
        <p:spPr>
          <a:xfrm>
            <a:off x="0" y="1057680"/>
            <a:ext cx="9143280" cy="715680"/>
          </a:xfrm>
          <a:prstGeom prst="rect">
            <a:avLst/>
          </a:prstGeom>
          <a:solidFill>
            <a:srgbClr val="78909C"/>
          </a:solidFill>
          <a:ln>
            <a:noFill/>
          </a:ln>
        </p:spPr>
        <p:style>
          <a:lnRef idx="0">
            <a:scrgbClr r="0" g="0" b="0"/>
          </a:lnRef>
          <a:fillRef idx="0">
            <a:scrgbClr r="0" g="0" b="0"/>
          </a:fillRef>
          <a:effectRef idx="0">
            <a:scrgbClr r="0" g="0" b="0"/>
          </a:effectRef>
          <a:fontRef idx="minor"/>
        </p:style>
      </p:sp>
      <p:sp>
        <p:nvSpPr>
          <p:cNvPr id="157" name="PlaceHolder 3"/>
          <p:cNvSpPr>
            <a:spLocks noGrp="1"/>
          </p:cNvSpPr>
          <p:nvPr>
            <p:ph type="title"/>
          </p:nvPr>
        </p:nvSpPr>
        <p:spPr>
          <a:xfrm>
            <a:off x="457200" y="205200"/>
            <a:ext cx="8229240" cy="858600"/>
          </a:xfrm>
          <a:prstGeom prst="rect">
            <a:avLst/>
          </a:prstGeom>
        </p:spPr>
        <p:txBody>
          <a:bodyPr lIns="0" tIns="0" rIns="0" bIns="0" anchor="ctr"/>
          <a:lstStyle/>
          <a:p>
            <a:pPr algn="ctr"/>
            <a:r>
              <a:rPr lang="en-IN" sz="4400" b="0" strike="noStrike" spc="-1">
                <a:solidFill>
                  <a:srgbClr val="000000"/>
                </a:solidFill>
                <a:uFill>
                  <a:solidFill>
                    <a:srgbClr val="FFFFFF"/>
                  </a:solidFill>
                </a:uFill>
                <a:latin typeface="Arial"/>
              </a:rPr>
              <a:t>Click to edit the title text format</a:t>
            </a:r>
          </a:p>
        </p:txBody>
      </p:sp>
      <p:sp>
        <p:nvSpPr>
          <p:cNvPr id="158" name="PlaceHolder 4"/>
          <p:cNvSpPr>
            <a:spLocks noGrp="1"/>
          </p:cNvSpPr>
          <p:nvPr>
            <p:ph type="body"/>
          </p:nvPr>
        </p:nvSpPr>
        <p:spPr>
          <a:xfrm>
            <a:off x="457200" y="1203480"/>
            <a:ext cx="8229240" cy="2982960"/>
          </a:xfrm>
          <a:prstGeom prst="rect">
            <a:avLst/>
          </a:prstGeom>
        </p:spPr>
        <p:txBody>
          <a:bodyPr lIns="0" tIns="0" rIns="0" bIns="0"/>
          <a:lstStyle/>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IN" sz="28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IN" sz="24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n-IN" sz="20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3" name="CustomShape 1"/>
          <p:cNvSpPr/>
          <p:nvPr/>
        </p:nvSpPr>
        <p:spPr>
          <a:xfrm>
            <a:off x="0" y="0"/>
            <a:ext cx="9143280" cy="5142960"/>
          </a:xfrm>
          <a:prstGeom prst="rect">
            <a:avLst/>
          </a:prstGeom>
          <a:gradFill>
            <a:gsLst>
              <a:gs pos="0">
                <a:srgbClr val="7F7F7F"/>
              </a:gs>
              <a:gs pos="78000">
                <a:srgbClr val="3F3F3F"/>
              </a:gs>
              <a:gs pos="100000">
                <a:srgbClr val="262626"/>
              </a:gs>
            </a:gsLst>
            <a:lin ang="5400000"/>
          </a:gradFill>
          <a:ln>
            <a:noFill/>
          </a:ln>
        </p:spPr>
        <p:style>
          <a:lnRef idx="0">
            <a:scrgbClr r="0" g="0" b="0"/>
          </a:lnRef>
          <a:fillRef idx="0">
            <a:scrgbClr r="0" g="0" b="0"/>
          </a:fillRef>
          <a:effectRef idx="0">
            <a:scrgbClr r="0" g="0" b="0"/>
          </a:effectRef>
          <a:fontRef idx="minor"/>
        </p:style>
      </p:sp>
      <p:sp>
        <p:nvSpPr>
          <p:cNvPr id="194" name="CustomShape 2"/>
          <p:cNvSpPr/>
          <p:nvPr/>
        </p:nvSpPr>
        <p:spPr>
          <a:xfrm rot="10800000">
            <a:off x="5881320" y="2176200"/>
            <a:ext cx="1308960" cy="1087560"/>
          </a:xfrm>
          <a:prstGeom prst="rtTriangle">
            <a:avLst/>
          </a:prstGeom>
          <a:solidFill>
            <a:srgbClr val="F50057"/>
          </a:solidFill>
          <a:ln>
            <a:noFill/>
          </a:ln>
        </p:spPr>
        <p:style>
          <a:lnRef idx="0">
            <a:scrgbClr r="0" g="0" b="0"/>
          </a:lnRef>
          <a:fillRef idx="0">
            <a:scrgbClr r="0" g="0" b="0"/>
          </a:fillRef>
          <a:effectRef idx="0">
            <a:scrgbClr r="0" g="0" b="0"/>
          </a:effectRef>
          <a:fontRef idx="minor"/>
        </p:style>
      </p:sp>
      <p:sp>
        <p:nvSpPr>
          <p:cNvPr id="195" name="CustomShape 3"/>
          <p:cNvSpPr/>
          <p:nvPr/>
        </p:nvSpPr>
        <p:spPr>
          <a:xfrm rot="10800000" flipH="1">
            <a:off x="7190280" y="2176200"/>
            <a:ext cx="1308960" cy="1087560"/>
          </a:xfrm>
          <a:prstGeom prst="rtTriangle">
            <a:avLst/>
          </a:prstGeom>
          <a:solidFill>
            <a:srgbClr val="D4004B"/>
          </a:solidFill>
          <a:ln>
            <a:noFill/>
          </a:ln>
        </p:spPr>
        <p:style>
          <a:lnRef idx="0">
            <a:scrgbClr r="0" g="0" b="0"/>
          </a:lnRef>
          <a:fillRef idx="0">
            <a:scrgbClr r="0" g="0" b="0"/>
          </a:fillRef>
          <a:effectRef idx="0">
            <a:scrgbClr r="0" g="0" b="0"/>
          </a:effectRef>
          <a:fontRef idx="minor"/>
        </p:style>
      </p:sp>
      <p:sp>
        <p:nvSpPr>
          <p:cNvPr id="196" name="PlaceHolder 4"/>
          <p:cNvSpPr>
            <a:spLocks noGrp="1"/>
          </p:cNvSpPr>
          <p:nvPr>
            <p:ph type="title"/>
          </p:nvPr>
        </p:nvSpPr>
        <p:spPr>
          <a:xfrm>
            <a:off x="457200" y="205200"/>
            <a:ext cx="8229240" cy="858600"/>
          </a:xfrm>
          <a:prstGeom prst="rect">
            <a:avLst/>
          </a:prstGeom>
        </p:spPr>
        <p:txBody>
          <a:bodyPr lIns="0" tIns="0" rIns="0" bIns="0" anchor="ctr"/>
          <a:lstStyle/>
          <a:p>
            <a:pPr algn="ctr"/>
            <a:r>
              <a:rPr lang="en-IN" sz="4400" b="0" strike="noStrike" spc="-1">
                <a:solidFill>
                  <a:srgbClr val="000000"/>
                </a:solidFill>
                <a:uFill>
                  <a:solidFill>
                    <a:srgbClr val="FFFFFF"/>
                  </a:solidFill>
                </a:uFill>
                <a:latin typeface="Arial"/>
              </a:rPr>
              <a:t>Click to edit the title text format</a:t>
            </a:r>
          </a:p>
        </p:txBody>
      </p:sp>
      <p:sp>
        <p:nvSpPr>
          <p:cNvPr id="197" name="PlaceHolder 5"/>
          <p:cNvSpPr>
            <a:spLocks noGrp="1"/>
          </p:cNvSpPr>
          <p:nvPr>
            <p:ph type="body"/>
          </p:nvPr>
        </p:nvSpPr>
        <p:spPr>
          <a:xfrm>
            <a:off x="457200" y="1203480"/>
            <a:ext cx="8229240" cy="2982960"/>
          </a:xfrm>
          <a:prstGeom prst="rect">
            <a:avLst/>
          </a:prstGeom>
        </p:spPr>
        <p:txBody>
          <a:bodyPr lIns="0" tIns="0" rIns="0" bIns="0"/>
          <a:lstStyle/>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IN" sz="28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IN" sz="24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n-IN" sz="20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32" name="CustomShape 1"/>
          <p:cNvSpPr/>
          <p:nvPr/>
        </p:nvSpPr>
        <p:spPr>
          <a:xfrm>
            <a:off x="0" y="0"/>
            <a:ext cx="9143280" cy="5142960"/>
          </a:xfrm>
          <a:prstGeom prst="rect">
            <a:avLst/>
          </a:prstGeom>
          <a:gradFill>
            <a:gsLst>
              <a:gs pos="0">
                <a:srgbClr val="7F7F7F"/>
              </a:gs>
              <a:gs pos="78000">
                <a:srgbClr val="3F3F3F"/>
              </a:gs>
              <a:gs pos="100000">
                <a:srgbClr val="262626"/>
              </a:gs>
            </a:gsLst>
            <a:lin ang="5400000"/>
          </a:gradFill>
          <a:ln>
            <a:noFill/>
          </a:ln>
        </p:spPr>
        <p:style>
          <a:lnRef idx="0">
            <a:scrgbClr r="0" g="0" b="0"/>
          </a:lnRef>
          <a:fillRef idx="0">
            <a:scrgbClr r="0" g="0" b="0"/>
          </a:fillRef>
          <a:effectRef idx="0">
            <a:scrgbClr r="0" g="0" b="0"/>
          </a:effectRef>
          <a:fontRef idx="minor"/>
        </p:style>
      </p:sp>
      <p:sp>
        <p:nvSpPr>
          <p:cNvPr id="233" name="CustomShape 2"/>
          <p:cNvSpPr/>
          <p:nvPr/>
        </p:nvSpPr>
        <p:spPr>
          <a:xfrm rot="10800000">
            <a:off x="5881320" y="2176200"/>
            <a:ext cx="1308960" cy="1087560"/>
          </a:xfrm>
          <a:prstGeom prst="rtTriangle">
            <a:avLst/>
          </a:prstGeom>
          <a:solidFill>
            <a:srgbClr val="F50057"/>
          </a:solidFill>
          <a:ln>
            <a:noFill/>
          </a:ln>
        </p:spPr>
        <p:style>
          <a:lnRef idx="0">
            <a:scrgbClr r="0" g="0" b="0"/>
          </a:lnRef>
          <a:fillRef idx="0">
            <a:scrgbClr r="0" g="0" b="0"/>
          </a:fillRef>
          <a:effectRef idx="0">
            <a:scrgbClr r="0" g="0" b="0"/>
          </a:effectRef>
          <a:fontRef idx="minor"/>
        </p:style>
      </p:sp>
      <p:sp>
        <p:nvSpPr>
          <p:cNvPr id="234" name="CustomShape 3"/>
          <p:cNvSpPr/>
          <p:nvPr/>
        </p:nvSpPr>
        <p:spPr>
          <a:xfrm rot="10800000" flipH="1">
            <a:off x="7190280" y="2176200"/>
            <a:ext cx="1308960" cy="1087560"/>
          </a:xfrm>
          <a:prstGeom prst="rtTriangle">
            <a:avLst/>
          </a:prstGeom>
          <a:solidFill>
            <a:srgbClr val="D4004B"/>
          </a:solidFill>
          <a:ln>
            <a:noFill/>
          </a:ln>
        </p:spPr>
        <p:style>
          <a:lnRef idx="0">
            <a:scrgbClr r="0" g="0" b="0"/>
          </a:lnRef>
          <a:fillRef idx="0">
            <a:scrgbClr r="0" g="0" b="0"/>
          </a:fillRef>
          <a:effectRef idx="0">
            <a:scrgbClr r="0" g="0" b="0"/>
          </a:effectRef>
          <a:fontRef idx="minor"/>
        </p:style>
      </p:sp>
      <p:sp>
        <p:nvSpPr>
          <p:cNvPr id="235" name="PlaceHolder 4"/>
          <p:cNvSpPr>
            <a:spLocks noGrp="1"/>
          </p:cNvSpPr>
          <p:nvPr>
            <p:ph type="title"/>
          </p:nvPr>
        </p:nvSpPr>
        <p:spPr>
          <a:xfrm>
            <a:off x="457200" y="205200"/>
            <a:ext cx="8229240" cy="858600"/>
          </a:xfrm>
          <a:prstGeom prst="rect">
            <a:avLst/>
          </a:prstGeom>
        </p:spPr>
        <p:txBody>
          <a:bodyPr lIns="0" tIns="0" rIns="0" bIns="0" anchor="ctr"/>
          <a:lstStyle/>
          <a:p>
            <a:pPr algn="ctr"/>
            <a:r>
              <a:rPr lang="en-IN" sz="4400" b="0" strike="noStrike" spc="-1">
                <a:solidFill>
                  <a:srgbClr val="000000"/>
                </a:solidFill>
                <a:uFill>
                  <a:solidFill>
                    <a:srgbClr val="FFFFFF"/>
                  </a:solidFill>
                </a:uFill>
                <a:latin typeface="Arial"/>
              </a:rPr>
              <a:t>Click to edit the title text format</a:t>
            </a:r>
          </a:p>
        </p:txBody>
      </p:sp>
      <p:sp>
        <p:nvSpPr>
          <p:cNvPr id="236" name="PlaceHolder 5"/>
          <p:cNvSpPr>
            <a:spLocks noGrp="1"/>
          </p:cNvSpPr>
          <p:nvPr>
            <p:ph type="body"/>
          </p:nvPr>
        </p:nvSpPr>
        <p:spPr>
          <a:xfrm>
            <a:off x="457200" y="1203480"/>
            <a:ext cx="8229240" cy="2982960"/>
          </a:xfrm>
          <a:prstGeom prst="rect">
            <a:avLst/>
          </a:prstGeom>
        </p:spPr>
        <p:txBody>
          <a:bodyPr lIns="0" tIns="0" rIns="0" bIns="0"/>
          <a:lstStyle/>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IN" sz="28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IN" sz="24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n-IN" sz="20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71" name="CustomShape 1"/>
          <p:cNvSpPr/>
          <p:nvPr/>
        </p:nvSpPr>
        <p:spPr>
          <a:xfrm>
            <a:off x="0" y="0"/>
            <a:ext cx="9143280" cy="5142960"/>
          </a:xfrm>
          <a:prstGeom prst="rect">
            <a:avLst/>
          </a:prstGeom>
          <a:solidFill>
            <a:schemeClr val="lt1"/>
          </a:solidFill>
          <a:ln>
            <a:noFill/>
          </a:ln>
        </p:spPr>
        <p:style>
          <a:lnRef idx="0">
            <a:scrgbClr r="0" g="0" b="0"/>
          </a:lnRef>
          <a:fillRef idx="0">
            <a:scrgbClr r="0" g="0" b="0"/>
          </a:fillRef>
          <a:effectRef idx="0">
            <a:scrgbClr r="0" g="0" b="0"/>
          </a:effectRef>
          <a:fontRef idx="minor"/>
        </p:style>
      </p:sp>
      <p:sp>
        <p:nvSpPr>
          <p:cNvPr id="272" name="CustomShape 2"/>
          <p:cNvSpPr/>
          <p:nvPr/>
        </p:nvSpPr>
        <p:spPr>
          <a:xfrm>
            <a:off x="306720" y="316800"/>
            <a:ext cx="6019560" cy="4514760"/>
          </a:xfrm>
          <a:prstGeom prst="rect">
            <a:avLst/>
          </a:prstGeom>
          <a:solidFill>
            <a:srgbClr val="FFFFFF"/>
          </a:solidFill>
          <a:ln>
            <a:noFill/>
          </a:ln>
        </p:spPr>
        <p:style>
          <a:lnRef idx="0">
            <a:scrgbClr r="0" g="0" b="0"/>
          </a:lnRef>
          <a:fillRef idx="0">
            <a:scrgbClr r="0" g="0" b="0"/>
          </a:fillRef>
          <a:effectRef idx="0">
            <a:scrgbClr r="0" g="0" b="0"/>
          </a:effectRef>
          <a:fontRef idx="minor"/>
        </p:style>
      </p:sp>
      <p:sp>
        <p:nvSpPr>
          <p:cNvPr id="273" name="PlaceHolder 3"/>
          <p:cNvSpPr>
            <a:spLocks noGrp="1"/>
          </p:cNvSpPr>
          <p:nvPr>
            <p:ph type="title"/>
          </p:nvPr>
        </p:nvSpPr>
        <p:spPr>
          <a:xfrm>
            <a:off x="457200" y="205200"/>
            <a:ext cx="8229240" cy="858600"/>
          </a:xfrm>
          <a:prstGeom prst="rect">
            <a:avLst/>
          </a:prstGeom>
        </p:spPr>
        <p:txBody>
          <a:bodyPr lIns="0" tIns="0" rIns="0" bIns="0" anchor="ctr"/>
          <a:lstStyle/>
          <a:p>
            <a:pPr algn="ctr"/>
            <a:r>
              <a:rPr lang="en-IN" sz="4400" b="0" strike="noStrike" spc="-1">
                <a:solidFill>
                  <a:srgbClr val="000000"/>
                </a:solidFill>
                <a:uFill>
                  <a:solidFill>
                    <a:srgbClr val="FFFFFF"/>
                  </a:solidFill>
                </a:uFill>
                <a:latin typeface="Arial"/>
              </a:rPr>
              <a:t>Click to edit the title text format</a:t>
            </a:r>
          </a:p>
        </p:txBody>
      </p:sp>
      <p:sp>
        <p:nvSpPr>
          <p:cNvPr id="274" name="PlaceHolder 4"/>
          <p:cNvSpPr>
            <a:spLocks noGrp="1"/>
          </p:cNvSpPr>
          <p:nvPr>
            <p:ph type="body"/>
          </p:nvPr>
        </p:nvSpPr>
        <p:spPr>
          <a:xfrm>
            <a:off x="457200" y="1203480"/>
            <a:ext cx="8229240" cy="2982960"/>
          </a:xfrm>
          <a:prstGeom prst="rect">
            <a:avLst/>
          </a:prstGeom>
        </p:spPr>
        <p:txBody>
          <a:bodyPr lIns="0" tIns="0" rIns="0" bIns="0"/>
          <a:lstStyle/>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IN" sz="28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IN" sz="24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n-IN" sz="20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 id="2147483751"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9" name="CustomShape 1"/>
          <p:cNvSpPr/>
          <p:nvPr/>
        </p:nvSpPr>
        <p:spPr>
          <a:xfrm>
            <a:off x="0" y="0"/>
            <a:ext cx="9143280" cy="5142960"/>
          </a:xfrm>
          <a:prstGeom prst="rect">
            <a:avLst/>
          </a:prstGeom>
          <a:solidFill>
            <a:srgbClr val="FFFFFF"/>
          </a:solidFill>
          <a:ln>
            <a:noFill/>
          </a:ln>
        </p:spPr>
        <p:style>
          <a:lnRef idx="0">
            <a:scrgbClr r="0" g="0" b="0"/>
          </a:lnRef>
          <a:fillRef idx="0">
            <a:scrgbClr r="0" g="0" b="0"/>
          </a:fillRef>
          <a:effectRef idx="0">
            <a:scrgbClr r="0" g="0" b="0"/>
          </a:effectRef>
          <a:fontRef idx="minor"/>
        </p:style>
      </p:sp>
      <p:sp>
        <p:nvSpPr>
          <p:cNvPr id="310" name="CustomShape 2"/>
          <p:cNvSpPr/>
          <p:nvPr/>
        </p:nvSpPr>
        <p:spPr>
          <a:xfrm rot="5400000">
            <a:off x="-47160" y="1765800"/>
            <a:ext cx="858240" cy="761400"/>
          </a:xfrm>
          <a:prstGeom prst="triangle">
            <a:avLst>
              <a:gd name="adj" fmla="val 50000"/>
            </a:avLst>
          </a:prstGeom>
          <a:solidFill>
            <a:srgbClr val="CCCCCC"/>
          </a:solidFill>
          <a:ln>
            <a:noFill/>
          </a:ln>
        </p:spPr>
        <p:style>
          <a:lnRef idx="0">
            <a:scrgbClr r="0" g="0" b="0"/>
          </a:lnRef>
          <a:fillRef idx="0">
            <a:scrgbClr r="0" g="0" b="0"/>
          </a:fillRef>
          <a:effectRef idx="0">
            <a:scrgbClr r="0" g="0" b="0"/>
          </a:effectRef>
          <a:fontRef idx="minor"/>
        </p:style>
      </p:sp>
      <p:sp>
        <p:nvSpPr>
          <p:cNvPr id="311" name="CustomShape 3"/>
          <p:cNvSpPr/>
          <p:nvPr/>
        </p:nvSpPr>
        <p:spPr>
          <a:xfrm rot="5400000">
            <a:off x="-47160" y="47880"/>
            <a:ext cx="858240" cy="761400"/>
          </a:xfrm>
          <a:prstGeom prst="triangle">
            <a:avLst>
              <a:gd name="adj" fmla="val 50000"/>
            </a:avLst>
          </a:prstGeom>
          <a:solidFill>
            <a:srgbClr val="B7B7B7"/>
          </a:solidFill>
          <a:ln>
            <a:noFill/>
          </a:ln>
        </p:spPr>
        <p:style>
          <a:lnRef idx="0">
            <a:scrgbClr r="0" g="0" b="0"/>
          </a:lnRef>
          <a:fillRef idx="0">
            <a:scrgbClr r="0" g="0" b="0"/>
          </a:fillRef>
          <a:effectRef idx="0">
            <a:scrgbClr r="0" g="0" b="0"/>
          </a:effectRef>
          <a:fontRef idx="minor"/>
        </p:style>
      </p:sp>
      <p:sp>
        <p:nvSpPr>
          <p:cNvPr id="312" name="CustomShape 4"/>
          <p:cNvSpPr/>
          <p:nvPr/>
        </p:nvSpPr>
        <p:spPr>
          <a:xfrm rot="16200000">
            <a:off x="-47880" y="478440"/>
            <a:ext cx="858240" cy="761400"/>
          </a:xfrm>
          <a:prstGeom prst="triangle">
            <a:avLst>
              <a:gd name="adj" fmla="val 50000"/>
            </a:avLst>
          </a:prstGeom>
          <a:solidFill>
            <a:srgbClr val="FFFFFF"/>
          </a:solidFill>
          <a:ln>
            <a:noFill/>
          </a:ln>
        </p:spPr>
        <p:style>
          <a:lnRef idx="0">
            <a:scrgbClr r="0" g="0" b="0"/>
          </a:lnRef>
          <a:fillRef idx="0">
            <a:scrgbClr r="0" g="0" b="0"/>
          </a:fillRef>
          <a:effectRef idx="0">
            <a:scrgbClr r="0" g="0" b="0"/>
          </a:effectRef>
          <a:fontRef idx="minor"/>
        </p:style>
      </p:sp>
      <p:sp>
        <p:nvSpPr>
          <p:cNvPr id="313" name="CustomShape 5"/>
          <p:cNvSpPr/>
          <p:nvPr/>
        </p:nvSpPr>
        <p:spPr>
          <a:xfrm rot="16200000" flipH="1">
            <a:off x="3760920" y="1766520"/>
            <a:ext cx="858240" cy="761400"/>
          </a:xfrm>
          <a:prstGeom prst="triangle">
            <a:avLst>
              <a:gd name="adj" fmla="val 50000"/>
            </a:avLst>
          </a:prstGeom>
          <a:solidFill>
            <a:srgbClr val="B7B7B7"/>
          </a:solidFill>
          <a:ln>
            <a:noFill/>
          </a:ln>
        </p:spPr>
        <p:style>
          <a:lnRef idx="0">
            <a:scrgbClr r="0" g="0" b="0"/>
          </a:lnRef>
          <a:fillRef idx="0">
            <a:scrgbClr r="0" g="0" b="0"/>
          </a:fillRef>
          <a:effectRef idx="0">
            <a:scrgbClr r="0" g="0" b="0"/>
          </a:effectRef>
          <a:fontRef idx="minor"/>
        </p:style>
      </p:sp>
      <p:sp>
        <p:nvSpPr>
          <p:cNvPr id="314" name="CustomShape 6"/>
          <p:cNvSpPr/>
          <p:nvPr/>
        </p:nvSpPr>
        <p:spPr>
          <a:xfrm rot="5400000" flipH="1">
            <a:off x="3976200" y="1980720"/>
            <a:ext cx="428760" cy="761400"/>
          </a:xfrm>
          <a:prstGeom prst="rtTriangle">
            <a:avLst/>
          </a:prstGeom>
          <a:solidFill>
            <a:srgbClr val="F3F3F3"/>
          </a:solidFill>
          <a:ln>
            <a:noFill/>
          </a:ln>
        </p:spPr>
        <p:style>
          <a:lnRef idx="0">
            <a:scrgbClr r="0" g="0" b="0"/>
          </a:lnRef>
          <a:fillRef idx="0">
            <a:scrgbClr r="0" g="0" b="0"/>
          </a:fillRef>
          <a:effectRef idx="0">
            <a:scrgbClr r="0" g="0" b="0"/>
          </a:effectRef>
          <a:fontRef idx="minor"/>
        </p:style>
      </p:sp>
      <p:sp>
        <p:nvSpPr>
          <p:cNvPr id="315" name="CustomShape 7"/>
          <p:cNvSpPr/>
          <p:nvPr/>
        </p:nvSpPr>
        <p:spPr>
          <a:xfrm rot="5400000" flipH="1">
            <a:off x="3761280" y="477720"/>
            <a:ext cx="858240" cy="761400"/>
          </a:xfrm>
          <a:prstGeom prst="triangle">
            <a:avLst>
              <a:gd name="adj" fmla="val 50000"/>
            </a:avLst>
          </a:prstGeom>
          <a:solidFill>
            <a:srgbClr val="B7B7B7"/>
          </a:solidFill>
          <a:ln>
            <a:noFill/>
          </a:ln>
        </p:spPr>
        <p:style>
          <a:lnRef idx="0">
            <a:scrgbClr r="0" g="0" b="0"/>
          </a:lnRef>
          <a:fillRef idx="0">
            <a:scrgbClr r="0" g="0" b="0"/>
          </a:fillRef>
          <a:effectRef idx="0">
            <a:scrgbClr r="0" g="0" b="0"/>
          </a:effectRef>
          <a:fontRef idx="minor"/>
        </p:style>
      </p:sp>
      <p:sp>
        <p:nvSpPr>
          <p:cNvPr id="316" name="CustomShape 8"/>
          <p:cNvSpPr/>
          <p:nvPr/>
        </p:nvSpPr>
        <p:spPr>
          <a:xfrm rot="5400000" flipH="1">
            <a:off x="3761280" y="1336680"/>
            <a:ext cx="858240" cy="761400"/>
          </a:xfrm>
          <a:prstGeom prst="triangle">
            <a:avLst>
              <a:gd name="adj" fmla="val 50000"/>
            </a:avLst>
          </a:prstGeom>
          <a:solidFill>
            <a:srgbClr val="FFFFFF"/>
          </a:solidFill>
          <a:ln>
            <a:noFill/>
          </a:ln>
        </p:spPr>
        <p:style>
          <a:lnRef idx="0">
            <a:scrgbClr r="0" g="0" b="0"/>
          </a:lnRef>
          <a:fillRef idx="0">
            <a:scrgbClr r="0" g="0" b="0"/>
          </a:fillRef>
          <a:effectRef idx="0">
            <a:scrgbClr r="0" g="0" b="0"/>
          </a:effectRef>
          <a:fontRef idx="minor"/>
        </p:style>
      </p:sp>
      <p:sp>
        <p:nvSpPr>
          <p:cNvPr id="317" name="CustomShape 9"/>
          <p:cNvSpPr/>
          <p:nvPr/>
        </p:nvSpPr>
        <p:spPr>
          <a:xfrm rot="5400000">
            <a:off x="1476000" y="1765800"/>
            <a:ext cx="858240" cy="761400"/>
          </a:xfrm>
          <a:prstGeom prst="triangle">
            <a:avLst>
              <a:gd name="adj" fmla="val 50000"/>
            </a:avLst>
          </a:prstGeom>
          <a:solidFill>
            <a:srgbClr val="CCCCCC"/>
          </a:solidFill>
          <a:ln>
            <a:noFill/>
          </a:ln>
        </p:spPr>
        <p:style>
          <a:lnRef idx="0">
            <a:scrgbClr r="0" g="0" b="0"/>
          </a:lnRef>
          <a:fillRef idx="0">
            <a:scrgbClr r="0" g="0" b="0"/>
          </a:fillRef>
          <a:effectRef idx="0">
            <a:scrgbClr r="0" g="0" b="0"/>
          </a:effectRef>
          <a:fontRef idx="minor"/>
        </p:style>
      </p:sp>
      <p:sp>
        <p:nvSpPr>
          <p:cNvPr id="318" name="CustomShape 10"/>
          <p:cNvSpPr/>
          <p:nvPr/>
        </p:nvSpPr>
        <p:spPr>
          <a:xfrm rot="16200000">
            <a:off x="1690200" y="1981440"/>
            <a:ext cx="428760" cy="761400"/>
          </a:xfrm>
          <a:prstGeom prst="rtTriangle">
            <a:avLst/>
          </a:prstGeom>
          <a:solidFill>
            <a:srgbClr val="FFFFFF"/>
          </a:solidFill>
          <a:ln>
            <a:noFill/>
          </a:ln>
        </p:spPr>
        <p:style>
          <a:lnRef idx="0">
            <a:scrgbClr r="0" g="0" b="0"/>
          </a:lnRef>
          <a:fillRef idx="0">
            <a:scrgbClr r="0" g="0" b="0"/>
          </a:fillRef>
          <a:effectRef idx="0">
            <a:scrgbClr r="0" g="0" b="0"/>
          </a:effectRef>
          <a:fontRef idx="minor"/>
        </p:style>
      </p:sp>
      <p:sp>
        <p:nvSpPr>
          <p:cNvPr id="319" name="CustomShape 11"/>
          <p:cNvSpPr/>
          <p:nvPr/>
        </p:nvSpPr>
        <p:spPr>
          <a:xfrm rot="16200000">
            <a:off x="1475280" y="478440"/>
            <a:ext cx="858240" cy="761400"/>
          </a:xfrm>
          <a:prstGeom prst="triangle">
            <a:avLst>
              <a:gd name="adj" fmla="val 50000"/>
            </a:avLst>
          </a:prstGeom>
          <a:solidFill>
            <a:srgbClr val="FFFFFF"/>
          </a:solidFill>
          <a:ln>
            <a:noFill/>
          </a:ln>
        </p:spPr>
        <p:style>
          <a:lnRef idx="0">
            <a:scrgbClr r="0" g="0" b="0"/>
          </a:lnRef>
          <a:fillRef idx="0">
            <a:scrgbClr r="0" g="0" b="0"/>
          </a:fillRef>
          <a:effectRef idx="0">
            <a:scrgbClr r="0" g="0" b="0"/>
          </a:effectRef>
          <a:fontRef idx="minor"/>
        </p:style>
      </p:sp>
      <p:sp>
        <p:nvSpPr>
          <p:cNvPr id="320" name="CustomShape 12"/>
          <p:cNvSpPr/>
          <p:nvPr/>
        </p:nvSpPr>
        <p:spPr>
          <a:xfrm rot="16200000" flipH="1">
            <a:off x="2236680" y="907920"/>
            <a:ext cx="858240" cy="761400"/>
          </a:xfrm>
          <a:prstGeom prst="triangle">
            <a:avLst>
              <a:gd name="adj" fmla="val 50000"/>
            </a:avLst>
          </a:prstGeom>
          <a:solidFill>
            <a:srgbClr val="FFFFFF"/>
          </a:solidFill>
          <a:ln>
            <a:noFill/>
          </a:ln>
        </p:spPr>
        <p:style>
          <a:lnRef idx="0">
            <a:scrgbClr r="0" g="0" b="0"/>
          </a:lnRef>
          <a:fillRef idx="0">
            <a:scrgbClr r="0" g="0" b="0"/>
          </a:fillRef>
          <a:effectRef idx="0">
            <a:scrgbClr r="0" g="0" b="0"/>
          </a:effectRef>
          <a:fontRef idx="minor"/>
        </p:style>
      </p:sp>
      <p:sp>
        <p:nvSpPr>
          <p:cNvPr id="321" name="CustomShape 13"/>
          <p:cNvSpPr/>
          <p:nvPr/>
        </p:nvSpPr>
        <p:spPr>
          <a:xfrm rot="5400000" flipH="1">
            <a:off x="2237400" y="1336680"/>
            <a:ext cx="858240" cy="761400"/>
          </a:xfrm>
          <a:prstGeom prst="triangle">
            <a:avLst>
              <a:gd name="adj" fmla="val 50000"/>
            </a:avLst>
          </a:prstGeom>
          <a:solidFill>
            <a:srgbClr val="B7B7B7"/>
          </a:solidFill>
          <a:ln>
            <a:noFill/>
          </a:ln>
        </p:spPr>
        <p:style>
          <a:lnRef idx="0">
            <a:scrgbClr r="0" g="0" b="0"/>
          </a:lnRef>
          <a:fillRef idx="0">
            <a:scrgbClr r="0" g="0" b="0"/>
          </a:fillRef>
          <a:effectRef idx="0">
            <a:scrgbClr r="0" g="0" b="0"/>
          </a:effectRef>
          <a:fontRef idx="minor"/>
        </p:style>
      </p:sp>
      <p:sp>
        <p:nvSpPr>
          <p:cNvPr id="322" name="CustomShape 14"/>
          <p:cNvSpPr/>
          <p:nvPr/>
        </p:nvSpPr>
        <p:spPr>
          <a:xfrm rot="5400000">
            <a:off x="2452320" y="-165960"/>
            <a:ext cx="428760" cy="761400"/>
          </a:xfrm>
          <a:prstGeom prst="rtTriangle">
            <a:avLst/>
          </a:prstGeom>
          <a:solidFill>
            <a:srgbClr val="B7B7B7"/>
          </a:solidFill>
          <a:ln>
            <a:noFill/>
          </a:ln>
        </p:spPr>
        <p:style>
          <a:lnRef idx="0">
            <a:scrgbClr r="0" g="0" b="0"/>
          </a:lnRef>
          <a:fillRef idx="0">
            <a:scrgbClr r="0" g="0" b="0"/>
          </a:fillRef>
          <a:effectRef idx="0">
            <a:scrgbClr r="0" g="0" b="0"/>
          </a:effectRef>
          <a:fontRef idx="minor"/>
        </p:style>
      </p:sp>
      <p:sp>
        <p:nvSpPr>
          <p:cNvPr id="323" name="CustomShape 15"/>
          <p:cNvSpPr/>
          <p:nvPr/>
        </p:nvSpPr>
        <p:spPr>
          <a:xfrm rot="5400000">
            <a:off x="2999880" y="1765800"/>
            <a:ext cx="858240" cy="761400"/>
          </a:xfrm>
          <a:prstGeom prst="triangle">
            <a:avLst>
              <a:gd name="adj" fmla="val 50000"/>
            </a:avLst>
          </a:prstGeom>
          <a:solidFill>
            <a:srgbClr val="FFFFFF"/>
          </a:solidFill>
          <a:ln>
            <a:noFill/>
          </a:ln>
        </p:spPr>
        <p:style>
          <a:lnRef idx="0">
            <a:scrgbClr r="0" g="0" b="0"/>
          </a:lnRef>
          <a:fillRef idx="0">
            <a:scrgbClr r="0" g="0" b="0"/>
          </a:fillRef>
          <a:effectRef idx="0">
            <a:scrgbClr r="0" g="0" b="0"/>
          </a:effectRef>
          <a:fontRef idx="minor"/>
        </p:style>
      </p:sp>
      <p:sp>
        <p:nvSpPr>
          <p:cNvPr id="324" name="CustomShape 16"/>
          <p:cNvSpPr/>
          <p:nvPr/>
        </p:nvSpPr>
        <p:spPr>
          <a:xfrm rot="5400000">
            <a:off x="2999880" y="907200"/>
            <a:ext cx="858240" cy="761400"/>
          </a:xfrm>
          <a:prstGeom prst="triangle">
            <a:avLst>
              <a:gd name="adj" fmla="val 50000"/>
            </a:avLst>
          </a:prstGeom>
          <a:solidFill>
            <a:srgbClr val="CCCCCC"/>
          </a:solidFill>
          <a:ln>
            <a:noFill/>
          </a:ln>
        </p:spPr>
        <p:style>
          <a:lnRef idx="0">
            <a:scrgbClr r="0" g="0" b="0"/>
          </a:lnRef>
          <a:fillRef idx="0">
            <a:scrgbClr r="0" g="0" b="0"/>
          </a:fillRef>
          <a:effectRef idx="0">
            <a:scrgbClr r="0" g="0" b="0"/>
          </a:effectRef>
          <a:fontRef idx="minor"/>
        </p:style>
      </p:sp>
      <p:sp>
        <p:nvSpPr>
          <p:cNvPr id="325" name="CustomShape 17"/>
          <p:cNvSpPr/>
          <p:nvPr/>
        </p:nvSpPr>
        <p:spPr>
          <a:xfrm rot="16200000" flipH="1">
            <a:off x="3213000" y="-165240"/>
            <a:ext cx="428760" cy="761400"/>
          </a:xfrm>
          <a:prstGeom prst="rtTriangle">
            <a:avLst/>
          </a:prstGeom>
          <a:solidFill>
            <a:srgbClr val="B7B7B7"/>
          </a:solidFill>
          <a:ln>
            <a:noFill/>
          </a:ln>
        </p:spPr>
        <p:style>
          <a:lnRef idx="0">
            <a:scrgbClr r="0" g="0" b="0"/>
          </a:lnRef>
          <a:fillRef idx="0">
            <a:scrgbClr r="0" g="0" b="0"/>
          </a:fillRef>
          <a:effectRef idx="0">
            <a:scrgbClr r="0" g="0" b="0"/>
          </a:effectRef>
          <a:fontRef idx="minor"/>
        </p:style>
      </p:sp>
      <p:sp>
        <p:nvSpPr>
          <p:cNvPr id="326" name="CustomShape 18"/>
          <p:cNvSpPr/>
          <p:nvPr/>
        </p:nvSpPr>
        <p:spPr>
          <a:xfrm rot="16200000" flipH="1">
            <a:off x="712800" y="1766520"/>
            <a:ext cx="858240" cy="761400"/>
          </a:xfrm>
          <a:prstGeom prst="triangle">
            <a:avLst>
              <a:gd name="adj" fmla="val 50000"/>
            </a:avLst>
          </a:prstGeom>
          <a:solidFill>
            <a:srgbClr val="FFFFFF"/>
          </a:solidFill>
          <a:ln>
            <a:noFill/>
          </a:ln>
        </p:spPr>
        <p:style>
          <a:lnRef idx="0">
            <a:scrgbClr r="0" g="0" b="0"/>
          </a:lnRef>
          <a:fillRef idx="0">
            <a:scrgbClr r="0" g="0" b="0"/>
          </a:fillRef>
          <a:effectRef idx="0">
            <a:scrgbClr r="0" g="0" b="0"/>
          </a:effectRef>
          <a:fontRef idx="minor"/>
        </p:style>
      </p:sp>
      <p:sp>
        <p:nvSpPr>
          <p:cNvPr id="327" name="CustomShape 19"/>
          <p:cNvSpPr/>
          <p:nvPr/>
        </p:nvSpPr>
        <p:spPr>
          <a:xfrm rot="5400000">
            <a:off x="-47160" y="907200"/>
            <a:ext cx="858240" cy="761400"/>
          </a:xfrm>
          <a:prstGeom prst="triangle">
            <a:avLst>
              <a:gd name="adj" fmla="val 50000"/>
            </a:avLst>
          </a:prstGeom>
          <a:solidFill>
            <a:srgbClr val="D9D9D9"/>
          </a:solidFill>
          <a:ln>
            <a:noFill/>
          </a:ln>
        </p:spPr>
        <p:style>
          <a:lnRef idx="0">
            <a:scrgbClr r="0" g="0" b="0"/>
          </a:lnRef>
          <a:fillRef idx="0">
            <a:scrgbClr r="0" g="0" b="0"/>
          </a:fillRef>
          <a:effectRef idx="0">
            <a:scrgbClr r="0" g="0" b="0"/>
          </a:effectRef>
          <a:fontRef idx="minor"/>
        </p:style>
      </p:sp>
      <p:sp>
        <p:nvSpPr>
          <p:cNvPr id="328" name="CustomShape 20"/>
          <p:cNvSpPr/>
          <p:nvPr/>
        </p:nvSpPr>
        <p:spPr>
          <a:xfrm rot="16200000" flipH="1">
            <a:off x="3760920" y="48960"/>
            <a:ext cx="858240" cy="761400"/>
          </a:xfrm>
          <a:prstGeom prst="triangle">
            <a:avLst>
              <a:gd name="adj" fmla="val 50000"/>
            </a:avLst>
          </a:prstGeom>
          <a:solidFill>
            <a:srgbClr val="F3F3F3"/>
          </a:solidFill>
          <a:ln>
            <a:noFill/>
          </a:ln>
        </p:spPr>
        <p:style>
          <a:lnRef idx="0">
            <a:scrgbClr r="0" g="0" b="0"/>
          </a:lnRef>
          <a:fillRef idx="0">
            <a:scrgbClr r="0" g="0" b="0"/>
          </a:fillRef>
          <a:effectRef idx="0">
            <a:scrgbClr r="0" g="0" b="0"/>
          </a:effectRef>
          <a:fontRef idx="minor"/>
        </p:style>
      </p:sp>
      <p:sp>
        <p:nvSpPr>
          <p:cNvPr id="329" name="CustomShape 21"/>
          <p:cNvSpPr/>
          <p:nvPr/>
        </p:nvSpPr>
        <p:spPr>
          <a:xfrm rot="16200000">
            <a:off x="1475280" y="1337400"/>
            <a:ext cx="858240" cy="761400"/>
          </a:xfrm>
          <a:prstGeom prst="triangle">
            <a:avLst>
              <a:gd name="adj" fmla="val 50000"/>
            </a:avLst>
          </a:prstGeom>
          <a:solidFill>
            <a:srgbClr val="D9D9D9"/>
          </a:solidFill>
          <a:ln>
            <a:noFill/>
          </a:ln>
        </p:spPr>
        <p:style>
          <a:lnRef idx="0">
            <a:scrgbClr r="0" g="0" b="0"/>
          </a:lnRef>
          <a:fillRef idx="0">
            <a:scrgbClr r="0" g="0" b="0"/>
          </a:fillRef>
          <a:effectRef idx="0">
            <a:scrgbClr r="0" g="0" b="0"/>
          </a:effectRef>
          <a:fontRef idx="minor"/>
        </p:style>
      </p:sp>
      <p:sp>
        <p:nvSpPr>
          <p:cNvPr id="330" name="CustomShape 22"/>
          <p:cNvSpPr/>
          <p:nvPr/>
        </p:nvSpPr>
        <p:spPr>
          <a:xfrm rot="16200000">
            <a:off x="2999520" y="478440"/>
            <a:ext cx="858240" cy="761400"/>
          </a:xfrm>
          <a:prstGeom prst="triangle">
            <a:avLst>
              <a:gd name="adj" fmla="val 50000"/>
            </a:avLst>
          </a:prstGeom>
          <a:solidFill>
            <a:srgbClr val="D9D9D9"/>
          </a:solidFill>
          <a:ln>
            <a:noFill/>
          </a:ln>
        </p:spPr>
        <p:style>
          <a:lnRef idx="0">
            <a:scrgbClr r="0" g="0" b="0"/>
          </a:lnRef>
          <a:fillRef idx="0">
            <a:scrgbClr r="0" g="0" b="0"/>
          </a:fillRef>
          <a:effectRef idx="0">
            <a:scrgbClr r="0" g="0" b="0"/>
          </a:effectRef>
          <a:fontRef idx="minor"/>
        </p:style>
      </p:sp>
      <p:sp>
        <p:nvSpPr>
          <p:cNvPr id="331" name="CustomShape 23"/>
          <p:cNvSpPr/>
          <p:nvPr/>
        </p:nvSpPr>
        <p:spPr>
          <a:xfrm rot="16200000" flipH="1">
            <a:off x="712800" y="48960"/>
            <a:ext cx="858240" cy="761400"/>
          </a:xfrm>
          <a:prstGeom prst="triangle">
            <a:avLst>
              <a:gd name="adj" fmla="val 50000"/>
            </a:avLst>
          </a:prstGeom>
          <a:solidFill>
            <a:srgbClr val="CCCCCC"/>
          </a:solidFill>
          <a:ln>
            <a:noFill/>
          </a:ln>
        </p:spPr>
        <p:style>
          <a:lnRef idx="0">
            <a:scrgbClr r="0" g="0" b="0"/>
          </a:lnRef>
          <a:fillRef idx="0">
            <a:scrgbClr r="0" g="0" b="0"/>
          </a:fillRef>
          <a:effectRef idx="0">
            <a:scrgbClr r="0" g="0" b="0"/>
          </a:effectRef>
          <a:fontRef idx="minor"/>
        </p:style>
      </p:sp>
      <p:sp>
        <p:nvSpPr>
          <p:cNvPr id="332" name="CustomShape 24"/>
          <p:cNvSpPr/>
          <p:nvPr/>
        </p:nvSpPr>
        <p:spPr>
          <a:xfrm rot="16200000" flipH="1">
            <a:off x="712800" y="907920"/>
            <a:ext cx="858240" cy="761400"/>
          </a:xfrm>
          <a:prstGeom prst="triangle">
            <a:avLst>
              <a:gd name="adj" fmla="val 50000"/>
            </a:avLst>
          </a:prstGeom>
          <a:solidFill>
            <a:srgbClr val="B7B7B7"/>
          </a:solidFill>
          <a:ln>
            <a:noFill/>
          </a:ln>
        </p:spPr>
        <p:style>
          <a:lnRef idx="0">
            <a:scrgbClr r="0" g="0" b="0"/>
          </a:lnRef>
          <a:fillRef idx="0">
            <a:scrgbClr r="0" g="0" b="0"/>
          </a:fillRef>
          <a:effectRef idx="0">
            <a:scrgbClr r="0" g="0" b="0"/>
          </a:effectRef>
          <a:fontRef idx="minor"/>
        </p:style>
      </p:sp>
      <p:sp>
        <p:nvSpPr>
          <p:cNvPr id="333" name="CustomShape 25"/>
          <p:cNvSpPr/>
          <p:nvPr/>
        </p:nvSpPr>
        <p:spPr>
          <a:xfrm rot="5400000">
            <a:off x="3976200" y="-165960"/>
            <a:ext cx="428760" cy="761400"/>
          </a:xfrm>
          <a:prstGeom prst="rtTriangle">
            <a:avLst/>
          </a:prstGeom>
          <a:solidFill>
            <a:srgbClr val="D9D9D9"/>
          </a:solidFill>
          <a:ln>
            <a:noFill/>
          </a:ln>
        </p:spPr>
        <p:style>
          <a:lnRef idx="0">
            <a:scrgbClr r="0" g="0" b="0"/>
          </a:lnRef>
          <a:fillRef idx="0">
            <a:scrgbClr r="0" g="0" b="0"/>
          </a:fillRef>
          <a:effectRef idx="0">
            <a:scrgbClr r="0" g="0" b="0"/>
          </a:effectRef>
          <a:fontRef idx="minor"/>
        </p:style>
      </p:sp>
      <p:sp>
        <p:nvSpPr>
          <p:cNvPr id="334" name="CustomShape 26"/>
          <p:cNvSpPr/>
          <p:nvPr/>
        </p:nvSpPr>
        <p:spPr>
          <a:xfrm rot="16200000">
            <a:off x="166320" y="1981440"/>
            <a:ext cx="428760" cy="761400"/>
          </a:xfrm>
          <a:prstGeom prst="rtTriangle">
            <a:avLst/>
          </a:prstGeom>
          <a:solidFill>
            <a:srgbClr val="D9D9D9"/>
          </a:solidFill>
          <a:ln>
            <a:noFill/>
          </a:ln>
        </p:spPr>
        <p:style>
          <a:lnRef idx="0">
            <a:scrgbClr r="0" g="0" b="0"/>
          </a:lnRef>
          <a:fillRef idx="0">
            <a:scrgbClr r="0" g="0" b="0"/>
          </a:fillRef>
          <a:effectRef idx="0">
            <a:scrgbClr r="0" g="0" b="0"/>
          </a:effectRef>
          <a:fontRef idx="minor"/>
        </p:style>
      </p:sp>
      <p:sp>
        <p:nvSpPr>
          <p:cNvPr id="335" name="CustomShape 27"/>
          <p:cNvSpPr/>
          <p:nvPr/>
        </p:nvSpPr>
        <p:spPr>
          <a:xfrm rot="16200000" flipH="1">
            <a:off x="164880" y="-165240"/>
            <a:ext cx="428760" cy="761400"/>
          </a:xfrm>
          <a:prstGeom prst="rtTriangle">
            <a:avLst/>
          </a:prstGeom>
          <a:solidFill>
            <a:srgbClr val="D9D9D9"/>
          </a:solidFill>
          <a:ln>
            <a:noFill/>
          </a:ln>
        </p:spPr>
        <p:style>
          <a:lnRef idx="0">
            <a:scrgbClr r="0" g="0" b="0"/>
          </a:lnRef>
          <a:fillRef idx="0">
            <a:scrgbClr r="0" g="0" b="0"/>
          </a:fillRef>
          <a:effectRef idx="0">
            <a:scrgbClr r="0" g="0" b="0"/>
          </a:effectRef>
          <a:fontRef idx="minor"/>
        </p:style>
      </p:sp>
      <p:sp>
        <p:nvSpPr>
          <p:cNvPr id="336" name="CustomShape 28"/>
          <p:cNvSpPr/>
          <p:nvPr/>
        </p:nvSpPr>
        <p:spPr>
          <a:xfrm rot="16200000" flipH="1">
            <a:off x="1688760" y="-165240"/>
            <a:ext cx="428760" cy="761400"/>
          </a:xfrm>
          <a:prstGeom prst="rtTriangle">
            <a:avLst/>
          </a:prstGeom>
          <a:solidFill>
            <a:srgbClr val="D9D9D9"/>
          </a:solidFill>
          <a:ln>
            <a:noFill/>
          </a:ln>
        </p:spPr>
        <p:style>
          <a:lnRef idx="0">
            <a:scrgbClr r="0" g="0" b="0"/>
          </a:lnRef>
          <a:fillRef idx="0">
            <a:scrgbClr r="0" g="0" b="0"/>
          </a:fillRef>
          <a:effectRef idx="0">
            <a:scrgbClr r="0" g="0" b="0"/>
          </a:effectRef>
          <a:fontRef idx="minor"/>
        </p:style>
      </p:sp>
      <p:sp>
        <p:nvSpPr>
          <p:cNvPr id="337" name="CustomShape 29"/>
          <p:cNvSpPr/>
          <p:nvPr/>
        </p:nvSpPr>
        <p:spPr>
          <a:xfrm rot="16200000" flipH="1">
            <a:off x="2236680" y="1766520"/>
            <a:ext cx="858240" cy="761400"/>
          </a:xfrm>
          <a:prstGeom prst="triangle">
            <a:avLst>
              <a:gd name="adj" fmla="val 50000"/>
            </a:avLst>
          </a:prstGeom>
          <a:solidFill>
            <a:srgbClr val="D9D9D9"/>
          </a:solidFill>
          <a:ln>
            <a:noFill/>
          </a:ln>
        </p:spPr>
        <p:style>
          <a:lnRef idx="0">
            <a:scrgbClr r="0" g="0" b="0"/>
          </a:lnRef>
          <a:fillRef idx="0">
            <a:scrgbClr r="0" g="0" b="0"/>
          </a:fillRef>
          <a:effectRef idx="0">
            <a:scrgbClr r="0" g="0" b="0"/>
          </a:effectRef>
          <a:fontRef idx="minor"/>
        </p:style>
      </p:sp>
      <p:sp>
        <p:nvSpPr>
          <p:cNvPr id="338" name="CustomShape 30"/>
          <p:cNvSpPr/>
          <p:nvPr/>
        </p:nvSpPr>
        <p:spPr>
          <a:xfrm rot="16200000" flipH="1">
            <a:off x="2236680" y="48960"/>
            <a:ext cx="858240" cy="761400"/>
          </a:xfrm>
          <a:prstGeom prst="triangle">
            <a:avLst>
              <a:gd name="adj" fmla="val 50000"/>
            </a:avLst>
          </a:prstGeom>
          <a:solidFill>
            <a:srgbClr val="D9D9D9"/>
          </a:solidFill>
          <a:ln>
            <a:noFill/>
          </a:ln>
        </p:spPr>
        <p:style>
          <a:lnRef idx="0">
            <a:scrgbClr r="0" g="0" b="0"/>
          </a:lnRef>
          <a:fillRef idx="0">
            <a:scrgbClr r="0" g="0" b="0"/>
          </a:fillRef>
          <a:effectRef idx="0">
            <a:scrgbClr r="0" g="0" b="0"/>
          </a:effectRef>
          <a:fontRef idx="minor"/>
        </p:style>
      </p:sp>
      <p:sp>
        <p:nvSpPr>
          <p:cNvPr id="339" name="CustomShape 31"/>
          <p:cNvSpPr/>
          <p:nvPr/>
        </p:nvSpPr>
        <p:spPr>
          <a:xfrm rot="16200000">
            <a:off x="3214440" y="1981440"/>
            <a:ext cx="428760" cy="761400"/>
          </a:xfrm>
          <a:prstGeom prst="rtTriangle">
            <a:avLst/>
          </a:prstGeom>
          <a:solidFill>
            <a:srgbClr val="D9D9D9"/>
          </a:solidFill>
          <a:ln>
            <a:noFill/>
          </a:ln>
        </p:spPr>
        <p:style>
          <a:lnRef idx="0">
            <a:scrgbClr r="0" g="0" b="0"/>
          </a:lnRef>
          <a:fillRef idx="0">
            <a:scrgbClr r="0" g="0" b="0"/>
          </a:fillRef>
          <a:effectRef idx="0">
            <a:scrgbClr r="0" g="0" b="0"/>
          </a:effectRef>
          <a:fontRef idx="minor"/>
        </p:style>
      </p:sp>
      <p:sp>
        <p:nvSpPr>
          <p:cNvPr id="340" name="CustomShape 32"/>
          <p:cNvSpPr/>
          <p:nvPr/>
        </p:nvSpPr>
        <p:spPr>
          <a:xfrm rot="16200000">
            <a:off x="2999160" y="1337400"/>
            <a:ext cx="858240" cy="761400"/>
          </a:xfrm>
          <a:prstGeom prst="triangle">
            <a:avLst>
              <a:gd name="adj" fmla="val 50000"/>
            </a:avLst>
          </a:prstGeom>
          <a:solidFill>
            <a:srgbClr val="D9D9D9"/>
          </a:solidFill>
          <a:ln>
            <a:noFill/>
          </a:ln>
        </p:spPr>
        <p:style>
          <a:lnRef idx="0">
            <a:scrgbClr r="0" g="0" b="0"/>
          </a:lnRef>
          <a:fillRef idx="0">
            <a:scrgbClr r="0" g="0" b="0"/>
          </a:fillRef>
          <a:effectRef idx="0">
            <a:scrgbClr r="0" g="0" b="0"/>
          </a:effectRef>
          <a:fontRef idx="minor"/>
        </p:style>
      </p:sp>
      <p:sp>
        <p:nvSpPr>
          <p:cNvPr id="341" name="CustomShape 33"/>
          <p:cNvSpPr/>
          <p:nvPr/>
        </p:nvSpPr>
        <p:spPr>
          <a:xfrm rot="5400000" flipH="1">
            <a:off x="713160" y="477720"/>
            <a:ext cx="858240" cy="761400"/>
          </a:xfrm>
          <a:prstGeom prst="triangle">
            <a:avLst>
              <a:gd name="adj" fmla="val 50000"/>
            </a:avLst>
          </a:prstGeom>
          <a:solidFill>
            <a:srgbClr val="D9D9D9"/>
          </a:solidFill>
          <a:ln>
            <a:noFill/>
          </a:ln>
        </p:spPr>
        <p:style>
          <a:lnRef idx="0">
            <a:scrgbClr r="0" g="0" b="0"/>
          </a:lnRef>
          <a:fillRef idx="0">
            <a:scrgbClr r="0" g="0" b="0"/>
          </a:fillRef>
          <a:effectRef idx="0">
            <a:scrgbClr r="0" g="0" b="0"/>
          </a:effectRef>
          <a:fontRef idx="minor"/>
        </p:style>
      </p:sp>
      <p:sp>
        <p:nvSpPr>
          <p:cNvPr id="342" name="CustomShape 34"/>
          <p:cNvSpPr/>
          <p:nvPr/>
        </p:nvSpPr>
        <p:spPr>
          <a:xfrm rot="5400000" flipH="1">
            <a:off x="713160" y="1336680"/>
            <a:ext cx="858240" cy="761400"/>
          </a:xfrm>
          <a:prstGeom prst="triangle">
            <a:avLst>
              <a:gd name="adj" fmla="val 50000"/>
            </a:avLst>
          </a:prstGeom>
          <a:solidFill>
            <a:srgbClr val="D9D9D9"/>
          </a:solidFill>
          <a:ln>
            <a:noFill/>
          </a:ln>
        </p:spPr>
        <p:style>
          <a:lnRef idx="0">
            <a:scrgbClr r="0" g="0" b="0"/>
          </a:lnRef>
          <a:fillRef idx="0">
            <a:scrgbClr r="0" g="0" b="0"/>
          </a:fillRef>
          <a:effectRef idx="0">
            <a:scrgbClr r="0" g="0" b="0"/>
          </a:effectRef>
          <a:fontRef idx="minor"/>
        </p:style>
      </p:sp>
      <p:sp>
        <p:nvSpPr>
          <p:cNvPr id="343" name="CustomShape 35"/>
          <p:cNvSpPr/>
          <p:nvPr/>
        </p:nvSpPr>
        <p:spPr>
          <a:xfrm rot="16200000">
            <a:off x="-47880" y="1337400"/>
            <a:ext cx="858240" cy="761400"/>
          </a:xfrm>
          <a:prstGeom prst="triangle">
            <a:avLst>
              <a:gd name="adj" fmla="val 50000"/>
            </a:avLst>
          </a:prstGeom>
          <a:solidFill>
            <a:srgbClr val="F3F3F3"/>
          </a:solidFill>
          <a:ln>
            <a:noFill/>
          </a:ln>
        </p:spPr>
        <p:style>
          <a:lnRef idx="0">
            <a:scrgbClr r="0" g="0" b="0"/>
          </a:lnRef>
          <a:fillRef idx="0">
            <a:scrgbClr r="0" g="0" b="0"/>
          </a:fillRef>
          <a:effectRef idx="0">
            <a:scrgbClr r="0" g="0" b="0"/>
          </a:effectRef>
          <a:fontRef idx="minor"/>
        </p:style>
      </p:sp>
      <p:sp>
        <p:nvSpPr>
          <p:cNvPr id="344" name="CustomShape 36"/>
          <p:cNvSpPr/>
          <p:nvPr/>
        </p:nvSpPr>
        <p:spPr>
          <a:xfrm rot="16200000" flipH="1">
            <a:off x="3760920" y="907920"/>
            <a:ext cx="858240" cy="761400"/>
          </a:xfrm>
          <a:prstGeom prst="triangle">
            <a:avLst>
              <a:gd name="adj" fmla="val 50000"/>
            </a:avLst>
          </a:prstGeom>
          <a:solidFill>
            <a:srgbClr val="F3F3F3"/>
          </a:solidFill>
          <a:ln>
            <a:noFill/>
          </a:ln>
        </p:spPr>
        <p:style>
          <a:lnRef idx="0">
            <a:scrgbClr r="0" g="0" b="0"/>
          </a:lnRef>
          <a:fillRef idx="0">
            <a:scrgbClr r="0" g="0" b="0"/>
          </a:fillRef>
          <a:effectRef idx="0">
            <a:scrgbClr r="0" g="0" b="0"/>
          </a:effectRef>
          <a:fontRef idx="minor"/>
        </p:style>
      </p:sp>
      <p:sp>
        <p:nvSpPr>
          <p:cNvPr id="345" name="CustomShape 37"/>
          <p:cNvSpPr/>
          <p:nvPr/>
        </p:nvSpPr>
        <p:spPr>
          <a:xfrm rot="5400000">
            <a:off x="1476000" y="47880"/>
            <a:ext cx="858240" cy="761400"/>
          </a:xfrm>
          <a:prstGeom prst="triangle">
            <a:avLst>
              <a:gd name="adj" fmla="val 50000"/>
            </a:avLst>
          </a:prstGeom>
          <a:solidFill>
            <a:srgbClr val="F3F3F3"/>
          </a:solidFill>
          <a:ln>
            <a:noFill/>
          </a:ln>
        </p:spPr>
        <p:style>
          <a:lnRef idx="0">
            <a:scrgbClr r="0" g="0" b="0"/>
          </a:lnRef>
          <a:fillRef idx="0">
            <a:scrgbClr r="0" g="0" b="0"/>
          </a:fillRef>
          <a:effectRef idx="0">
            <a:scrgbClr r="0" g="0" b="0"/>
          </a:effectRef>
          <a:fontRef idx="minor"/>
        </p:style>
      </p:sp>
      <p:sp>
        <p:nvSpPr>
          <p:cNvPr id="346" name="CustomShape 38"/>
          <p:cNvSpPr/>
          <p:nvPr/>
        </p:nvSpPr>
        <p:spPr>
          <a:xfrm rot="5400000">
            <a:off x="1476000" y="907200"/>
            <a:ext cx="858240" cy="761400"/>
          </a:xfrm>
          <a:prstGeom prst="triangle">
            <a:avLst>
              <a:gd name="adj" fmla="val 50000"/>
            </a:avLst>
          </a:prstGeom>
          <a:solidFill>
            <a:srgbClr val="F3F3F3"/>
          </a:solidFill>
          <a:ln>
            <a:noFill/>
          </a:ln>
        </p:spPr>
        <p:style>
          <a:lnRef idx="0">
            <a:scrgbClr r="0" g="0" b="0"/>
          </a:lnRef>
          <a:fillRef idx="0">
            <a:scrgbClr r="0" g="0" b="0"/>
          </a:fillRef>
          <a:effectRef idx="0">
            <a:scrgbClr r="0" g="0" b="0"/>
          </a:effectRef>
          <a:fontRef idx="minor"/>
        </p:style>
      </p:sp>
      <p:sp>
        <p:nvSpPr>
          <p:cNvPr id="347" name="CustomShape 39"/>
          <p:cNvSpPr/>
          <p:nvPr/>
        </p:nvSpPr>
        <p:spPr>
          <a:xfrm rot="5400000" flipH="1">
            <a:off x="2452320" y="1980720"/>
            <a:ext cx="428760" cy="761400"/>
          </a:xfrm>
          <a:prstGeom prst="rtTriangle">
            <a:avLst/>
          </a:prstGeom>
          <a:solidFill>
            <a:srgbClr val="F3F3F3"/>
          </a:solidFill>
          <a:ln>
            <a:noFill/>
          </a:ln>
        </p:spPr>
        <p:style>
          <a:lnRef idx="0">
            <a:scrgbClr r="0" g="0" b="0"/>
          </a:lnRef>
          <a:fillRef idx="0">
            <a:scrgbClr r="0" g="0" b="0"/>
          </a:fillRef>
          <a:effectRef idx="0">
            <a:scrgbClr r="0" g="0" b="0"/>
          </a:effectRef>
          <a:fontRef idx="minor"/>
        </p:style>
      </p:sp>
      <p:sp>
        <p:nvSpPr>
          <p:cNvPr id="348" name="CustomShape 40"/>
          <p:cNvSpPr/>
          <p:nvPr/>
        </p:nvSpPr>
        <p:spPr>
          <a:xfrm rot="5400000" flipH="1">
            <a:off x="2237400" y="477720"/>
            <a:ext cx="858240" cy="761400"/>
          </a:xfrm>
          <a:prstGeom prst="triangle">
            <a:avLst>
              <a:gd name="adj" fmla="val 50000"/>
            </a:avLst>
          </a:prstGeom>
          <a:solidFill>
            <a:srgbClr val="F3F3F3"/>
          </a:solidFill>
          <a:ln>
            <a:noFill/>
          </a:ln>
        </p:spPr>
        <p:style>
          <a:lnRef idx="0">
            <a:scrgbClr r="0" g="0" b="0"/>
          </a:lnRef>
          <a:fillRef idx="0">
            <a:scrgbClr r="0" g="0" b="0"/>
          </a:fillRef>
          <a:effectRef idx="0">
            <a:scrgbClr r="0" g="0" b="0"/>
          </a:effectRef>
          <a:fontRef idx="minor"/>
        </p:style>
      </p:sp>
      <p:sp>
        <p:nvSpPr>
          <p:cNvPr id="349" name="CustomShape 41"/>
          <p:cNvSpPr/>
          <p:nvPr/>
        </p:nvSpPr>
        <p:spPr>
          <a:xfrm rot="5400000">
            <a:off x="2999880" y="47880"/>
            <a:ext cx="858240" cy="761400"/>
          </a:xfrm>
          <a:prstGeom prst="triangle">
            <a:avLst>
              <a:gd name="adj" fmla="val 50000"/>
            </a:avLst>
          </a:prstGeom>
          <a:solidFill>
            <a:srgbClr val="F3F3F3"/>
          </a:solidFill>
          <a:ln>
            <a:noFill/>
          </a:ln>
        </p:spPr>
        <p:style>
          <a:lnRef idx="0">
            <a:scrgbClr r="0" g="0" b="0"/>
          </a:lnRef>
          <a:fillRef idx="0">
            <a:scrgbClr r="0" g="0" b="0"/>
          </a:fillRef>
          <a:effectRef idx="0">
            <a:scrgbClr r="0" g="0" b="0"/>
          </a:effectRef>
          <a:fontRef idx="minor"/>
        </p:style>
      </p:sp>
      <p:sp>
        <p:nvSpPr>
          <p:cNvPr id="350" name="CustomShape 42"/>
          <p:cNvSpPr/>
          <p:nvPr/>
        </p:nvSpPr>
        <p:spPr>
          <a:xfrm rot="5400000" flipH="1">
            <a:off x="928080" y="1980720"/>
            <a:ext cx="428760" cy="761400"/>
          </a:xfrm>
          <a:prstGeom prst="rtTriangle">
            <a:avLst/>
          </a:prstGeom>
          <a:solidFill>
            <a:srgbClr val="F3F3F3"/>
          </a:solidFill>
          <a:ln>
            <a:noFill/>
          </a:ln>
        </p:spPr>
        <p:style>
          <a:lnRef idx="0">
            <a:scrgbClr r="0" g="0" b="0"/>
          </a:lnRef>
          <a:fillRef idx="0">
            <a:scrgbClr r="0" g="0" b="0"/>
          </a:fillRef>
          <a:effectRef idx="0">
            <a:scrgbClr r="0" g="0" b="0"/>
          </a:effectRef>
          <a:fontRef idx="minor"/>
        </p:style>
      </p:sp>
      <p:sp>
        <p:nvSpPr>
          <p:cNvPr id="351" name="CustomShape 43"/>
          <p:cNvSpPr/>
          <p:nvPr/>
        </p:nvSpPr>
        <p:spPr>
          <a:xfrm rot="5400000">
            <a:off x="928080" y="-165960"/>
            <a:ext cx="428760" cy="761400"/>
          </a:xfrm>
          <a:prstGeom prst="rtTriangle">
            <a:avLst/>
          </a:prstGeom>
          <a:solidFill>
            <a:srgbClr val="F3F3F3"/>
          </a:solidFill>
          <a:ln>
            <a:noFill/>
          </a:ln>
        </p:spPr>
        <p:style>
          <a:lnRef idx="0">
            <a:scrgbClr r="0" g="0" b="0"/>
          </a:lnRef>
          <a:fillRef idx="0">
            <a:scrgbClr r="0" g="0" b="0"/>
          </a:fillRef>
          <a:effectRef idx="0">
            <a:scrgbClr r="0" g="0" b="0"/>
          </a:effectRef>
          <a:fontRef idx="minor"/>
        </p:style>
      </p:sp>
      <p:sp>
        <p:nvSpPr>
          <p:cNvPr id="352" name="CustomShape 44"/>
          <p:cNvSpPr/>
          <p:nvPr/>
        </p:nvSpPr>
        <p:spPr>
          <a:xfrm rot="5400000">
            <a:off x="4524120" y="1765800"/>
            <a:ext cx="858240" cy="761400"/>
          </a:xfrm>
          <a:prstGeom prst="triangle">
            <a:avLst>
              <a:gd name="adj" fmla="val 50000"/>
            </a:avLst>
          </a:prstGeom>
          <a:solidFill>
            <a:srgbClr val="CCCCCC"/>
          </a:solidFill>
          <a:ln>
            <a:noFill/>
          </a:ln>
        </p:spPr>
        <p:style>
          <a:lnRef idx="0">
            <a:scrgbClr r="0" g="0" b="0"/>
          </a:lnRef>
          <a:fillRef idx="0">
            <a:scrgbClr r="0" g="0" b="0"/>
          </a:fillRef>
          <a:effectRef idx="0">
            <a:scrgbClr r="0" g="0" b="0"/>
          </a:effectRef>
          <a:fontRef idx="minor"/>
        </p:style>
      </p:sp>
      <p:sp>
        <p:nvSpPr>
          <p:cNvPr id="353" name="CustomShape 45"/>
          <p:cNvSpPr/>
          <p:nvPr/>
        </p:nvSpPr>
        <p:spPr>
          <a:xfrm rot="5400000">
            <a:off x="4524120" y="47880"/>
            <a:ext cx="858240" cy="761400"/>
          </a:xfrm>
          <a:prstGeom prst="triangle">
            <a:avLst>
              <a:gd name="adj" fmla="val 50000"/>
            </a:avLst>
          </a:prstGeom>
          <a:solidFill>
            <a:srgbClr val="B7B7B7"/>
          </a:solidFill>
          <a:ln>
            <a:noFill/>
          </a:ln>
        </p:spPr>
        <p:style>
          <a:lnRef idx="0">
            <a:scrgbClr r="0" g="0" b="0"/>
          </a:lnRef>
          <a:fillRef idx="0">
            <a:scrgbClr r="0" g="0" b="0"/>
          </a:fillRef>
          <a:effectRef idx="0">
            <a:scrgbClr r="0" g="0" b="0"/>
          </a:effectRef>
          <a:fontRef idx="minor"/>
        </p:style>
      </p:sp>
      <p:sp>
        <p:nvSpPr>
          <p:cNvPr id="354" name="CustomShape 46"/>
          <p:cNvSpPr/>
          <p:nvPr/>
        </p:nvSpPr>
        <p:spPr>
          <a:xfrm rot="16200000">
            <a:off x="4523400" y="478440"/>
            <a:ext cx="858240" cy="761400"/>
          </a:xfrm>
          <a:prstGeom prst="triangle">
            <a:avLst>
              <a:gd name="adj" fmla="val 50000"/>
            </a:avLst>
          </a:prstGeom>
          <a:solidFill>
            <a:srgbClr val="FFFFFF"/>
          </a:solidFill>
          <a:ln>
            <a:noFill/>
          </a:ln>
        </p:spPr>
        <p:style>
          <a:lnRef idx="0">
            <a:scrgbClr r="0" g="0" b="0"/>
          </a:lnRef>
          <a:fillRef idx="0">
            <a:scrgbClr r="0" g="0" b="0"/>
          </a:fillRef>
          <a:effectRef idx="0">
            <a:scrgbClr r="0" g="0" b="0"/>
          </a:effectRef>
          <a:fontRef idx="minor"/>
        </p:style>
      </p:sp>
      <p:sp>
        <p:nvSpPr>
          <p:cNvPr id="355" name="CustomShape 47"/>
          <p:cNvSpPr/>
          <p:nvPr/>
        </p:nvSpPr>
        <p:spPr>
          <a:xfrm rot="16200000" flipH="1">
            <a:off x="8332920" y="1766520"/>
            <a:ext cx="858240" cy="761400"/>
          </a:xfrm>
          <a:prstGeom prst="triangle">
            <a:avLst>
              <a:gd name="adj" fmla="val 50000"/>
            </a:avLst>
          </a:prstGeom>
          <a:solidFill>
            <a:srgbClr val="B7B7B7"/>
          </a:solidFill>
          <a:ln>
            <a:noFill/>
          </a:ln>
        </p:spPr>
        <p:style>
          <a:lnRef idx="0">
            <a:scrgbClr r="0" g="0" b="0"/>
          </a:lnRef>
          <a:fillRef idx="0">
            <a:scrgbClr r="0" g="0" b="0"/>
          </a:fillRef>
          <a:effectRef idx="0">
            <a:scrgbClr r="0" g="0" b="0"/>
          </a:effectRef>
          <a:fontRef idx="minor"/>
        </p:style>
      </p:sp>
      <p:sp>
        <p:nvSpPr>
          <p:cNvPr id="356" name="CustomShape 48"/>
          <p:cNvSpPr/>
          <p:nvPr/>
        </p:nvSpPr>
        <p:spPr>
          <a:xfrm rot="5400000" flipH="1">
            <a:off x="8548200" y="1980720"/>
            <a:ext cx="428760" cy="761400"/>
          </a:xfrm>
          <a:prstGeom prst="rtTriangle">
            <a:avLst/>
          </a:prstGeom>
          <a:solidFill>
            <a:srgbClr val="F3F3F3"/>
          </a:solidFill>
          <a:ln>
            <a:noFill/>
          </a:ln>
        </p:spPr>
        <p:style>
          <a:lnRef idx="0">
            <a:scrgbClr r="0" g="0" b="0"/>
          </a:lnRef>
          <a:fillRef idx="0">
            <a:scrgbClr r="0" g="0" b="0"/>
          </a:fillRef>
          <a:effectRef idx="0">
            <a:scrgbClr r="0" g="0" b="0"/>
          </a:effectRef>
          <a:fontRef idx="minor"/>
        </p:style>
      </p:sp>
      <p:sp>
        <p:nvSpPr>
          <p:cNvPr id="357" name="CustomShape 49"/>
          <p:cNvSpPr/>
          <p:nvPr/>
        </p:nvSpPr>
        <p:spPr>
          <a:xfrm rot="5400000" flipH="1">
            <a:off x="8333280" y="477720"/>
            <a:ext cx="858240" cy="761400"/>
          </a:xfrm>
          <a:prstGeom prst="triangle">
            <a:avLst>
              <a:gd name="adj" fmla="val 50000"/>
            </a:avLst>
          </a:prstGeom>
          <a:solidFill>
            <a:srgbClr val="B7B7B7"/>
          </a:solidFill>
          <a:ln>
            <a:noFill/>
          </a:ln>
        </p:spPr>
        <p:style>
          <a:lnRef idx="0">
            <a:scrgbClr r="0" g="0" b="0"/>
          </a:lnRef>
          <a:fillRef idx="0">
            <a:scrgbClr r="0" g="0" b="0"/>
          </a:fillRef>
          <a:effectRef idx="0">
            <a:scrgbClr r="0" g="0" b="0"/>
          </a:effectRef>
          <a:fontRef idx="minor"/>
        </p:style>
      </p:sp>
      <p:sp>
        <p:nvSpPr>
          <p:cNvPr id="358" name="CustomShape 50"/>
          <p:cNvSpPr/>
          <p:nvPr/>
        </p:nvSpPr>
        <p:spPr>
          <a:xfrm rot="5400000" flipH="1">
            <a:off x="8333280" y="1336680"/>
            <a:ext cx="858240" cy="761400"/>
          </a:xfrm>
          <a:prstGeom prst="triangle">
            <a:avLst>
              <a:gd name="adj" fmla="val 50000"/>
            </a:avLst>
          </a:prstGeom>
          <a:solidFill>
            <a:srgbClr val="FFFFFF"/>
          </a:solidFill>
          <a:ln>
            <a:noFill/>
          </a:ln>
        </p:spPr>
        <p:style>
          <a:lnRef idx="0">
            <a:scrgbClr r="0" g="0" b="0"/>
          </a:lnRef>
          <a:fillRef idx="0">
            <a:scrgbClr r="0" g="0" b="0"/>
          </a:fillRef>
          <a:effectRef idx="0">
            <a:scrgbClr r="0" g="0" b="0"/>
          </a:effectRef>
          <a:fontRef idx="minor"/>
        </p:style>
      </p:sp>
      <p:sp>
        <p:nvSpPr>
          <p:cNvPr id="359" name="CustomShape 51"/>
          <p:cNvSpPr/>
          <p:nvPr/>
        </p:nvSpPr>
        <p:spPr>
          <a:xfrm rot="5400000">
            <a:off x="6048000" y="1765800"/>
            <a:ext cx="858240" cy="761400"/>
          </a:xfrm>
          <a:prstGeom prst="triangle">
            <a:avLst>
              <a:gd name="adj" fmla="val 50000"/>
            </a:avLst>
          </a:prstGeom>
          <a:solidFill>
            <a:srgbClr val="CCCCCC"/>
          </a:solidFill>
          <a:ln>
            <a:noFill/>
          </a:ln>
        </p:spPr>
        <p:style>
          <a:lnRef idx="0">
            <a:scrgbClr r="0" g="0" b="0"/>
          </a:lnRef>
          <a:fillRef idx="0">
            <a:scrgbClr r="0" g="0" b="0"/>
          </a:fillRef>
          <a:effectRef idx="0">
            <a:scrgbClr r="0" g="0" b="0"/>
          </a:effectRef>
          <a:fontRef idx="minor"/>
        </p:style>
      </p:sp>
      <p:sp>
        <p:nvSpPr>
          <p:cNvPr id="360" name="CustomShape 52"/>
          <p:cNvSpPr/>
          <p:nvPr/>
        </p:nvSpPr>
        <p:spPr>
          <a:xfrm rot="16200000">
            <a:off x="6262200" y="1981440"/>
            <a:ext cx="428760" cy="761400"/>
          </a:xfrm>
          <a:prstGeom prst="rtTriangle">
            <a:avLst/>
          </a:prstGeom>
          <a:solidFill>
            <a:srgbClr val="FFFFFF"/>
          </a:solidFill>
          <a:ln>
            <a:noFill/>
          </a:ln>
        </p:spPr>
        <p:style>
          <a:lnRef idx="0">
            <a:scrgbClr r="0" g="0" b="0"/>
          </a:lnRef>
          <a:fillRef idx="0">
            <a:scrgbClr r="0" g="0" b="0"/>
          </a:fillRef>
          <a:effectRef idx="0">
            <a:scrgbClr r="0" g="0" b="0"/>
          </a:effectRef>
          <a:fontRef idx="minor"/>
        </p:style>
      </p:sp>
      <p:sp>
        <p:nvSpPr>
          <p:cNvPr id="361" name="CustomShape 53"/>
          <p:cNvSpPr/>
          <p:nvPr/>
        </p:nvSpPr>
        <p:spPr>
          <a:xfrm rot="16200000">
            <a:off x="6047280" y="478440"/>
            <a:ext cx="858240" cy="761400"/>
          </a:xfrm>
          <a:prstGeom prst="triangle">
            <a:avLst>
              <a:gd name="adj" fmla="val 50000"/>
            </a:avLst>
          </a:prstGeom>
          <a:solidFill>
            <a:srgbClr val="FFFFFF"/>
          </a:solidFill>
          <a:ln>
            <a:noFill/>
          </a:ln>
        </p:spPr>
        <p:style>
          <a:lnRef idx="0">
            <a:scrgbClr r="0" g="0" b="0"/>
          </a:lnRef>
          <a:fillRef idx="0">
            <a:scrgbClr r="0" g="0" b="0"/>
          </a:fillRef>
          <a:effectRef idx="0">
            <a:scrgbClr r="0" g="0" b="0"/>
          </a:effectRef>
          <a:fontRef idx="minor"/>
        </p:style>
      </p:sp>
      <p:sp>
        <p:nvSpPr>
          <p:cNvPr id="362" name="CustomShape 54"/>
          <p:cNvSpPr/>
          <p:nvPr/>
        </p:nvSpPr>
        <p:spPr>
          <a:xfrm rot="16200000" flipH="1">
            <a:off x="6808680" y="907920"/>
            <a:ext cx="858240" cy="761400"/>
          </a:xfrm>
          <a:prstGeom prst="triangle">
            <a:avLst>
              <a:gd name="adj" fmla="val 50000"/>
            </a:avLst>
          </a:prstGeom>
          <a:solidFill>
            <a:srgbClr val="FFFFFF"/>
          </a:solidFill>
          <a:ln>
            <a:noFill/>
          </a:ln>
        </p:spPr>
        <p:style>
          <a:lnRef idx="0">
            <a:scrgbClr r="0" g="0" b="0"/>
          </a:lnRef>
          <a:fillRef idx="0">
            <a:scrgbClr r="0" g="0" b="0"/>
          </a:fillRef>
          <a:effectRef idx="0">
            <a:scrgbClr r="0" g="0" b="0"/>
          </a:effectRef>
          <a:fontRef idx="minor"/>
        </p:style>
      </p:sp>
      <p:sp>
        <p:nvSpPr>
          <p:cNvPr id="363" name="CustomShape 55"/>
          <p:cNvSpPr/>
          <p:nvPr/>
        </p:nvSpPr>
        <p:spPr>
          <a:xfrm rot="5400000" flipH="1">
            <a:off x="6809400" y="1336680"/>
            <a:ext cx="858240" cy="761400"/>
          </a:xfrm>
          <a:prstGeom prst="triangle">
            <a:avLst>
              <a:gd name="adj" fmla="val 50000"/>
            </a:avLst>
          </a:prstGeom>
          <a:solidFill>
            <a:srgbClr val="B7B7B7"/>
          </a:solidFill>
          <a:ln>
            <a:noFill/>
          </a:ln>
        </p:spPr>
        <p:style>
          <a:lnRef idx="0">
            <a:scrgbClr r="0" g="0" b="0"/>
          </a:lnRef>
          <a:fillRef idx="0">
            <a:scrgbClr r="0" g="0" b="0"/>
          </a:fillRef>
          <a:effectRef idx="0">
            <a:scrgbClr r="0" g="0" b="0"/>
          </a:effectRef>
          <a:fontRef idx="minor"/>
        </p:style>
      </p:sp>
      <p:sp>
        <p:nvSpPr>
          <p:cNvPr id="364" name="CustomShape 56"/>
          <p:cNvSpPr/>
          <p:nvPr/>
        </p:nvSpPr>
        <p:spPr>
          <a:xfrm rot="5400000">
            <a:off x="7024320" y="-165960"/>
            <a:ext cx="428760" cy="761400"/>
          </a:xfrm>
          <a:prstGeom prst="rtTriangle">
            <a:avLst/>
          </a:prstGeom>
          <a:solidFill>
            <a:srgbClr val="B7B7B7"/>
          </a:solidFill>
          <a:ln>
            <a:noFill/>
          </a:ln>
        </p:spPr>
        <p:style>
          <a:lnRef idx="0">
            <a:scrgbClr r="0" g="0" b="0"/>
          </a:lnRef>
          <a:fillRef idx="0">
            <a:scrgbClr r="0" g="0" b="0"/>
          </a:fillRef>
          <a:effectRef idx="0">
            <a:scrgbClr r="0" g="0" b="0"/>
          </a:effectRef>
          <a:fontRef idx="minor"/>
        </p:style>
      </p:sp>
      <p:sp>
        <p:nvSpPr>
          <p:cNvPr id="365" name="CustomShape 57"/>
          <p:cNvSpPr/>
          <p:nvPr/>
        </p:nvSpPr>
        <p:spPr>
          <a:xfrm rot="5400000">
            <a:off x="7571880" y="1765800"/>
            <a:ext cx="858240" cy="761400"/>
          </a:xfrm>
          <a:prstGeom prst="triangle">
            <a:avLst>
              <a:gd name="adj" fmla="val 50000"/>
            </a:avLst>
          </a:prstGeom>
          <a:solidFill>
            <a:srgbClr val="FFFFFF"/>
          </a:solidFill>
          <a:ln>
            <a:noFill/>
          </a:ln>
        </p:spPr>
        <p:style>
          <a:lnRef idx="0">
            <a:scrgbClr r="0" g="0" b="0"/>
          </a:lnRef>
          <a:fillRef idx="0">
            <a:scrgbClr r="0" g="0" b="0"/>
          </a:fillRef>
          <a:effectRef idx="0">
            <a:scrgbClr r="0" g="0" b="0"/>
          </a:effectRef>
          <a:fontRef idx="minor"/>
        </p:style>
      </p:sp>
      <p:sp>
        <p:nvSpPr>
          <p:cNvPr id="366" name="CustomShape 58"/>
          <p:cNvSpPr/>
          <p:nvPr/>
        </p:nvSpPr>
        <p:spPr>
          <a:xfrm rot="5400000">
            <a:off x="7571880" y="907200"/>
            <a:ext cx="858240" cy="761400"/>
          </a:xfrm>
          <a:prstGeom prst="triangle">
            <a:avLst>
              <a:gd name="adj" fmla="val 50000"/>
            </a:avLst>
          </a:prstGeom>
          <a:solidFill>
            <a:srgbClr val="CCCCCC"/>
          </a:solidFill>
          <a:ln>
            <a:noFill/>
          </a:ln>
        </p:spPr>
        <p:style>
          <a:lnRef idx="0">
            <a:scrgbClr r="0" g="0" b="0"/>
          </a:lnRef>
          <a:fillRef idx="0">
            <a:scrgbClr r="0" g="0" b="0"/>
          </a:fillRef>
          <a:effectRef idx="0">
            <a:scrgbClr r="0" g="0" b="0"/>
          </a:effectRef>
          <a:fontRef idx="minor"/>
        </p:style>
      </p:sp>
      <p:sp>
        <p:nvSpPr>
          <p:cNvPr id="367" name="CustomShape 59"/>
          <p:cNvSpPr/>
          <p:nvPr/>
        </p:nvSpPr>
        <p:spPr>
          <a:xfrm rot="16200000" flipH="1">
            <a:off x="7785000" y="-165240"/>
            <a:ext cx="428760" cy="761400"/>
          </a:xfrm>
          <a:prstGeom prst="rtTriangle">
            <a:avLst/>
          </a:prstGeom>
          <a:solidFill>
            <a:srgbClr val="B7B7B7"/>
          </a:solidFill>
          <a:ln>
            <a:noFill/>
          </a:ln>
        </p:spPr>
        <p:style>
          <a:lnRef idx="0">
            <a:scrgbClr r="0" g="0" b="0"/>
          </a:lnRef>
          <a:fillRef idx="0">
            <a:scrgbClr r="0" g="0" b="0"/>
          </a:fillRef>
          <a:effectRef idx="0">
            <a:scrgbClr r="0" g="0" b="0"/>
          </a:effectRef>
          <a:fontRef idx="minor"/>
        </p:style>
      </p:sp>
      <p:sp>
        <p:nvSpPr>
          <p:cNvPr id="368" name="CustomShape 60"/>
          <p:cNvSpPr/>
          <p:nvPr/>
        </p:nvSpPr>
        <p:spPr>
          <a:xfrm rot="16200000" flipH="1">
            <a:off x="5284800" y="1766520"/>
            <a:ext cx="858240" cy="761400"/>
          </a:xfrm>
          <a:prstGeom prst="triangle">
            <a:avLst>
              <a:gd name="adj" fmla="val 50000"/>
            </a:avLst>
          </a:prstGeom>
          <a:solidFill>
            <a:srgbClr val="FFFFFF"/>
          </a:solidFill>
          <a:ln>
            <a:noFill/>
          </a:ln>
        </p:spPr>
        <p:style>
          <a:lnRef idx="0">
            <a:scrgbClr r="0" g="0" b="0"/>
          </a:lnRef>
          <a:fillRef idx="0">
            <a:scrgbClr r="0" g="0" b="0"/>
          </a:fillRef>
          <a:effectRef idx="0">
            <a:scrgbClr r="0" g="0" b="0"/>
          </a:effectRef>
          <a:fontRef idx="minor"/>
        </p:style>
      </p:sp>
      <p:sp>
        <p:nvSpPr>
          <p:cNvPr id="369" name="CustomShape 61"/>
          <p:cNvSpPr/>
          <p:nvPr/>
        </p:nvSpPr>
        <p:spPr>
          <a:xfrm rot="5400000">
            <a:off x="4524120" y="907200"/>
            <a:ext cx="858240" cy="761400"/>
          </a:xfrm>
          <a:prstGeom prst="triangle">
            <a:avLst>
              <a:gd name="adj" fmla="val 50000"/>
            </a:avLst>
          </a:prstGeom>
          <a:solidFill>
            <a:srgbClr val="D9D9D9"/>
          </a:solidFill>
          <a:ln>
            <a:noFill/>
          </a:ln>
        </p:spPr>
        <p:style>
          <a:lnRef idx="0">
            <a:scrgbClr r="0" g="0" b="0"/>
          </a:lnRef>
          <a:fillRef idx="0">
            <a:scrgbClr r="0" g="0" b="0"/>
          </a:fillRef>
          <a:effectRef idx="0">
            <a:scrgbClr r="0" g="0" b="0"/>
          </a:effectRef>
          <a:fontRef idx="minor"/>
        </p:style>
      </p:sp>
      <p:sp>
        <p:nvSpPr>
          <p:cNvPr id="370" name="CustomShape 62"/>
          <p:cNvSpPr/>
          <p:nvPr/>
        </p:nvSpPr>
        <p:spPr>
          <a:xfrm rot="16200000" flipH="1">
            <a:off x="8332920" y="48960"/>
            <a:ext cx="858240" cy="761400"/>
          </a:xfrm>
          <a:prstGeom prst="triangle">
            <a:avLst>
              <a:gd name="adj" fmla="val 50000"/>
            </a:avLst>
          </a:prstGeom>
          <a:solidFill>
            <a:srgbClr val="F3F3F3"/>
          </a:solidFill>
          <a:ln>
            <a:noFill/>
          </a:ln>
        </p:spPr>
        <p:style>
          <a:lnRef idx="0">
            <a:scrgbClr r="0" g="0" b="0"/>
          </a:lnRef>
          <a:fillRef idx="0">
            <a:scrgbClr r="0" g="0" b="0"/>
          </a:fillRef>
          <a:effectRef idx="0">
            <a:scrgbClr r="0" g="0" b="0"/>
          </a:effectRef>
          <a:fontRef idx="minor"/>
        </p:style>
      </p:sp>
      <p:sp>
        <p:nvSpPr>
          <p:cNvPr id="371" name="CustomShape 63"/>
          <p:cNvSpPr/>
          <p:nvPr/>
        </p:nvSpPr>
        <p:spPr>
          <a:xfrm rot="16200000">
            <a:off x="6047280" y="1337400"/>
            <a:ext cx="858240" cy="761400"/>
          </a:xfrm>
          <a:prstGeom prst="triangle">
            <a:avLst>
              <a:gd name="adj" fmla="val 50000"/>
            </a:avLst>
          </a:prstGeom>
          <a:solidFill>
            <a:srgbClr val="D9D9D9"/>
          </a:solidFill>
          <a:ln>
            <a:noFill/>
          </a:ln>
        </p:spPr>
        <p:style>
          <a:lnRef idx="0">
            <a:scrgbClr r="0" g="0" b="0"/>
          </a:lnRef>
          <a:fillRef idx="0">
            <a:scrgbClr r="0" g="0" b="0"/>
          </a:fillRef>
          <a:effectRef idx="0">
            <a:scrgbClr r="0" g="0" b="0"/>
          </a:effectRef>
          <a:fontRef idx="minor"/>
        </p:style>
      </p:sp>
      <p:sp>
        <p:nvSpPr>
          <p:cNvPr id="372" name="CustomShape 64"/>
          <p:cNvSpPr/>
          <p:nvPr/>
        </p:nvSpPr>
        <p:spPr>
          <a:xfrm rot="16200000">
            <a:off x="7571520" y="478440"/>
            <a:ext cx="858240" cy="761400"/>
          </a:xfrm>
          <a:prstGeom prst="triangle">
            <a:avLst>
              <a:gd name="adj" fmla="val 50000"/>
            </a:avLst>
          </a:prstGeom>
          <a:solidFill>
            <a:srgbClr val="D9D9D9"/>
          </a:solidFill>
          <a:ln>
            <a:noFill/>
          </a:ln>
        </p:spPr>
        <p:style>
          <a:lnRef idx="0">
            <a:scrgbClr r="0" g="0" b="0"/>
          </a:lnRef>
          <a:fillRef idx="0">
            <a:scrgbClr r="0" g="0" b="0"/>
          </a:fillRef>
          <a:effectRef idx="0">
            <a:scrgbClr r="0" g="0" b="0"/>
          </a:effectRef>
          <a:fontRef idx="minor"/>
        </p:style>
      </p:sp>
      <p:sp>
        <p:nvSpPr>
          <p:cNvPr id="373" name="CustomShape 65"/>
          <p:cNvSpPr/>
          <p:nvPr/>
        </p:nvSpPr>
        <p:spPr>
          <a:xfrm rot="16200000" flipH="1">
            <a:off x="5284800" y="48960"/>
            <a:ext cx="858240" cy="761400"/>
          </a:xfrm>
          <a:prstGeom prst="triangle">
            <a:avLst>
              <a:gd name="adj" fmla="val 50000"/>
            </a:avLst>
          </a:prstGeom>
          <a:solidFill>
            <a:srgbClr val="CCCCCC"/>
          </a:solidFill>
          <a:ln>
            <a:noFill/>
          </a:ln>
        </p:spPr>
        <p:style>
          <a:lnRef idx="0">
            <a:scrgbClr r="0" g="0" b="0"/>
          </a:lnRef>
          <a:fillRef idx="0">
            <a:scrgbClr r="0" g="0" b="0"/>
          </a:fillRef>
          <a:effectRef idx="0">
            <a:scrgbClr r="0" g="0" b="0"/>
          </a:effectRef>
          <a:fontRef idx="minor"/>
        </p:style>
      </p:sp>
      <p:sp>
        <p:nvSpPr>
          <p:cNvPr id="374" name="CustomShape 66"/>
          <p:cNvSpPr/>
          <p:nvPr/>
        </p:nvSpPr>
        <p:spPr>
          <a:xfrm rot="16200000" flipH="1">
            <a:off x="5284800" y="907920"/>
            <a:ext cx="858240" cy="761400"/>
          </a:xfrm>
          <a:prstGeom prst="triangle">
            <a:avLst>
              <a:gd name="adj" fmla="val 50000"/>
            </a:avLst>
          </a:prstGeom>
          <a:solidFill>
            <a:srgbClr val="B7B7B7"/>
          </a:solidFill>
          <a:ln>
            <a:noFill/>
          </a:ln>
        </p:spPr>
        <p:style>
          <a:lnRef idx="0">
            <a:scrgbClr r="0" g="0" b="0"/>
          </a:lnRef>
          <a:fillRef idx="0">
            <a:scrgbClr r="0" g="0" b="0"/>
          </a:fillRef>
          <a:effectRef idx="0">
            <a:scrgbClr r="0" g="0" b="0"/>
          </a:effectRef>
          <a:fontRef idx="minor"/>
        </p:style>
      </p:sp>
      <p:sp>
        <p:nvSpPr>
          <p:cNvPr id="375" name="CustomShape 67"/>
          <p:cNvSpPr/>
          <p:nvPr/>
        </p:nvSpPr>
        <p:spPr>
          <a:xfrm rot="5400000">
            <a:off x="8548200" y="-165960"/>
            <a:ext cx="428760" cy="761400"/>
          </a:xfrm>
          <a:prstGeom prst="rtTriangle">
            <a:avLst/>
          </a:prstGeom>
          <a:solidFill>
            <a:srgbClr val="D9D9D9"/>
          </a:solidFill>
          <a:ln>
            <a:noFill/>
          </a:ln>
        </p:spPr>
        <p:style>
          <a:lnRef idx="0">
            <a:scrgbClr r="0" g="0" b="0"/>
          </a:lnRef>
          <a:fillRef idx="0">
            <a:scrgbClr r="0" g="0" b="0"/>
          </a:fillRef>
          <a:effectRef idx="0">
            <a:scrgbClr r="0" g="0" b="0"/>
          </a:effectRef>
          <a:fontRef idx="minor"/>
        </p:style>
      </p:sp>
      <p:sp>
        <p:nvSpPr>
          <p:cNvPr id="376" name="CustomShape 68"/>
          <p:cNvSpPr/>
          <p:nvPr/>
        </p:nvSpPr>
        <p:spPr>
          <a:xfrm rot="16200000">
            <a:off x="4738320" y="1981440"/>
            <a:ext cx="428760" cy="761400"/>
          </a:xfrm>
          <a:prstGeom prst="rtTriangle">
            <a:avLst/>
          </a:prstGeom>
          <a:solidFill>
            <a:srgbClr val="D9D9D9"/>
          </a:solidFill>
          <a:ln>
            <a:noFill/>
          </a:ln>
        </p:spPr>
        <p:style>
          <a:lnRef idx="0">
            <a:scrgbClr r="0" g="0" b="0"/>
          </a:lnRef>
          <a:fillRef idx="0">
            <a:scrgbClr r="0" g="0" b="0"/>
          </a:fillRef>
          <a:effectRef idx="0">
            <a:scrgbClr r="0" g="0" b="0"/>
          </a:effectRef>
          <a:fontRef idx="minor"/>
        </p:style>
      </p:sp>
      <p:sp>
        <p:nvSpPr>
          <p:cNvPr id="377" name="CustomShape 69"/>
          <p:cNvSpPr/>
          <p:nvPr/>
        </p:nvSpPr>
        <p:spPr>
          <a:xfrm rot="16200000" flipH="1">
            <a:off x="4736880" y="-165240"/>
            <a:ext cx="428760" cy="761400"/>
          </a:xfrm>
          <a:prstGeom prst="rtTriangle">
            <a:avLst/>
          </a:prstGeom>
          <a:solidFill>
            <a:srgbClr val="D9D9D9"/>
          </a:solidFill>
          <a:ln>
            <a:noFill/>
          </a:ln>
        </p:spPr>
        <p:style>
          <a:lnRef idx="0">
            <a:scrgbClr r="0" g="0" b="0"/>
          </a:lnRef>
          <a:fillRef idx="0">
            <a:scrgbClr r="0" g="0" b="0"/>
          </a:fillRef>
          <a:effectRef idx="0">
            <a:scrgbClr r="0" g="0" b="0"/>
          </a:effectRef>
          <a:fontRef idx="minor"/>
        </p:style>
      </p:sp>
      <p:sp>
        <p:nvSpPr>
          <p:cNvPr id="378" name="CustomShape 70"/>
          <p:cNvSpPr/>
          <p:nvPr/>
        </p:nvSpPr>
        <p:spPr>
          <a:xfrm rot="16200000" flipH="1">
            <a:off x="6260760" y="-165240"/>
            <a:ext cx="428760" cy="761400"/>
          </a:xfrm>
          <a:prstGeom prst="rtTriangle">
            <a:avLst/>
          </a:prstGeom>
          <a:solidFill>
            <a:srgbClr val="D9D9D9"/>
          </a:solidFill>
          <a:ln>
            <a:noFill/>
          </a:ln>
        </p:spPr>
        <p:style>
          <a:lnRef idx="0">
            <a:scrgbClr r="0" g="0" b="0"/>
          </a:lnRef>
          <a:fillRef idx="0">
            <a:scrgbClr r="0" g="0" b="0"/>
          </a:fillRef>
          <a:effectRef idx="0">
            <a:scrgbClr r="0" g="0" b="0"/>
          </a:effectRef>
          <a:fontRef idx="minor"/>
        </p:style>
      </p:sp>
      <p:sp>
        <p:nvSpPr>
          <p:cNvPr id="379" name="CustomShape 71"/>
          <p:cNvSpPr/>
          <p:nvPr/>
        </p:nvSpPr>
        <p:spPr>
          <a:xfrm rot="16200000" flipH="1">
            <a:off x="6808680" y="1766520"/>
            <a:ext cx="858240" cy="761400"/>
          </a:xfrm>
          <a:prstGeom prst="triangle">
            <a:avLst>
              <a:gd name="adj" fmla="val 50000"/>
            </a:avLst>
          </a:prstGeom>
          <a:solidFill>
            <a:srgbClr val="D9D9D9"/>
          </a:solidFill>
          <a:ln>
            <a:noFill/>
          </a:ln>
        </p:spPr>
        <p:style>
          <a:lnRef idx="0">
            <a:scrgbClr r="0" g="0" b="0"/>
          </a:lnRef>
          <a:fillRef idx="0">
            <a:scrgbClr r="0" g="0" b="0"/>
          </a:fillRef>
          <a:effectRef idx="0">
            <a:scrgbClr r="0" g="0" b="0"/>
          </a:effectRef>
          <a:fontRef idx="minor"/>
        </p:style>
      </p:sp>
      <p:sp>
        <p:nvSpPr>
          <p:cNvPr id="380" name="CustomShape 72"/>
          <p:cNvSpPr/>
          <p:nvPr/>
        </p:nvSpPr>
        <p:spPr>
          <a:xfrm rot="16200000" flipH="1">
            <a:off x="6808680" y="48960"/>
            <a:ext cx="858240" cy="761400"/>
          </a:xfrm>
          <a:prstGeom prst="triangle">
            <a:avLst>
              <a:gd name="adj" fmla="val 50000"/>
            </a:avLst>
          </a:prstGeom>
          <a:solidFill>
            <a:srgbClr val="D9D9D9"/>
          </a:solidFill>
          <a:ln>
            <a:noFill/>
          </a:ln>
        </p:spPr>
        <p:style>
          <a:lnRef idx="0">
            <a:scrgbClr r="0" g="0" b="0"/>
          </a:lnRef>
          <a:fillRef idx="0">
            <a:scrgbClr r="0" g="0" b="0"/>
          </a:fillRef>
          <a:effectRef idx="0">
            <a:scrgbClr r="0" g="0" b="0"/>
          </a:effectRef>
          <a:fontRef idx="minor"/>
        </p:style>
      </p:sp>
      <p:sp>
        <p:nvSpPr>
          <p:cNvPr id="381" name="CustomShape 73"/>
          <p:cNvSpPr/>
          <p:nvPr/>
        </p:nvSpPr>
        <p:spPr>
          <a:xfrm rot="16200000">
            <a:off x="7786440" y="1981440"/>
            <a:ext cx="428760" cy="761400"/>
          </a:xfrm>
          <a:prstGeom prst="rtTriangle">
            <a:avLst/>
          </a:prstGeom>
          <a:solidFill>
            <a:srgbClr val="D9D9D9"/>
          </a:solidFill>
          <a:ln>
            <a:noFill/>
          </a:ln>
        </p:spPr>
        <p:style>
          <a:lnRef idx="0">
            <a:scrgbClr r="0" g="0" b="0"/>
          </a:lnRef>
          <a:fillRef idx="0">
            <a:scrgbClr r="0" g="0" b="0"/>
          </a:fillRef>
          <a:effectRef idx="0">
            <a:scrgbClr r="0" g="0" b="0"/>
          </a:effectRef>
          <a:fontRef idx="minor"/>
        </p:style>
      </p:sp>
      <p:sp>
        <p:nvSpPr>
          <p:cNvPr id="382" name="CustomShape 74"/>
          <p:cNvSpPr/>
          <p:nvPr/>
        </p:nvSpPr>
        <p:spPr>
          <a:xfrm rot="16200000">
            <a:off x="7571160" y="1337400"/>
            <a:ext cx="858240" cy="761400"/>
          </a:xfrm>
          <a:prstGeom prst="triangle">
            <a:avLst>
              <a:gd name="adj" fmla="val 50000"/>
            </a:avLst>
          </a:prstGeom>
          <a:solidFill>
            <a:srgbClr val="D9D9D9"/>
          </a:solidFill>
          <a:ln>
            <a:noFill/>
          </a:ln>
        </p:spPr>
        <p:style>
          <a:lnRef idx="0">
            <a:scrgbClr r="0" g="0" b="0"/>
          </a:lnRef>
          <a:fillRef idx="0">
            <a:scrgbClr r="0" g="0" b="0"/>
          </a:fillRef>
          <a:effectRef idx="0">
            <a:scrgbClr r="0" g="0" b="0"/>
          </a:effectRef>
          <a:fontRef idx="minor"/>
        </p:style>
      </p:sp>
      <p:sp>
        <p:nvSpPr>
          <p:cNvPr id="383" name="CustomShape 75"/>
          <p:cNvSpPr/>
          <p:nvPr/>
        </p:nvSpPr>
        <p:spPr>
          <a:xfrm rot="5400000" flipH="1">
            <a:off x="5285160" y="477720"/>
            <a:ext cx="858240" cy="761400"/>
          </a:xfrm>
          <a:prstGeom prst="triangle">
            <a:avLst>
              <a:gd name="adj" fmla="val 50000"/>
            </a:avLst>
          </a:prstGeom>
          <a:solidFill>
            <a:srgbClr val="D9D9D9"/>
          </a:solidFill>
          <a:ln>
            <a:noFill/>
          </a:ln>
        </p:spPr>
        <p:style>
          <a:lnRef idx="0">
            <a:scrgbClr r="0" g="0" b="0"/>
          </a:lnRef>
          <a:fillRef idx="0">
            <a:scrgbClr r="0" g="0" b="0"/>
          </a:fillRef>
          <a:effectRef idx="0">
            <a:scrgbClr r="0" g="0" b="0"/>
          </a:effectRef>
          <a:fontRef idx="minor"/>
        </p:style>
      </p:sp>
      <p:sp>
        <p:nvSpPr>
          <p:cNvPr id="384" name="CustomShape 76"/>
          <p:cNvSpPr/>
          <p:nvPr/>
        </p:nvSpPr>
        <p:spPr>
          <a:xfrm rot="5400000" flipH="1">
            <a:off x="5285160" y="1336680"/>
            <a:ext cx="858240" cy="761400"/>
          </a:xfrm>
          <a:prstGeom prst="triangle">
            <a:avLst>
              <a:gd name="adj" fmla="val 50000"/>
            </a:avLst>
          </a:prstGeom>
          <a:solidFill>
            <a:srgbClr val="D9D9D9"/>
          </a:solidFill>
          <a:ln>
            <a:noFill/>
          </a:ln>
        </p:spPr>
        <p:style>
          <a:lnRef idx="0">
            <a:scrgbClr r="0" g="0" b="0"/>
          </a:lnRef>
          <a:fillRef idx="0">
            <a:scrgbClr r="0" g="0" b="0"/>
          </a:fillRef>
          <a:effectRef idx="0">
            <a:scrgbClr r="0" g="0" b="0"/>
          </a:effectRef>
          <a:fontRef idx="minor"/>
        </p:style>
      </p:sp>
      <p:sp>
        <p:nvSpPr>
          <p:cNvPr id="385" name="CustomShape 77"/>
          <p:cNvSpPr/>
          <p:nvPr/>
        </p:nvSpPr>
        <p:spPr>
          <a:xfrm rot="16200000">
            <a:off x="4523400" y="1337400"/>
            <a:ext cx="858240" cy="761400"/>
          </a:xfrm>
          <a:prstGeom prst="triangle">
            <a:avLst>
              <a:gd name="adj" fmla="val 50000"/>
            </a:avLst>
          </a:prstGeom>
          <a:solidFill>
            <a:srgbClr val="F3F3F3"/>
          </a:solidFill>
          <a:ln>
            <a:noFill/>
          </a:ln>
        </p:spPr>
        <p:style>
          <a:lnRef idx="0">
            <a:scrgbClr r="0" g="0" b="0"/>
          </a:lnRef>
          <a:fillRef idx="0">
            <a:scrgbClr r="0" g="0" b="0"/>
          </a:fillRef>
          <a:effectRef idx="0">
            <a:scrgbClr r="0" g="0" b="0"/>
          </a:effectRef>
          <a:fontRef idx="minor"/>
        </p:style>
      </p:sp>
      <p:sp>
        <p:nvSpPr>
          <p:cNvPr id="386" name="CustomShape 78"/>
          <p:cNvSpPr/>
          <p:nvPr/>
        </p:nvSpPr>
        <p:spPr>
          <a:xfrm rot="16200000" flipH="1">
            <a:off x="8332920" y="907920"/>
            <a:ext cx="858240" cy="761400"/>
          </a:xfrm>
          <a:prstGeom prst="triangle">
            <a:avLst>
              <a:gd name="adj" fmla="val 50000"/>
            </a:avLst>
          </a:prstGeom>
          <a:solidFill>
            <a:srgbClr val="F3F3F3"/>
          </a:solidFill>
          <a:ln>
            <a:noFill/>
          </a:ln>
        </p:spPr>
        <p:style>
          <a:lnRef idx="0">
            <a:scrgbClr r="0" g="0" b="0"/>
          </a:lnRef>
          <a:fillRef idx="0">
            <a:scrgbClr r="0" g="0" b="0"/>
          </a:fillRef>
          <a:effectRef idx="0">
            <a:scrgbClr r="0" g="0" b="0"/>
          </a:effectRef>
          <a:fontRef idx="minor"/>
        </p:style>
      </p:sp>
      <p:sp>
        <p:nvSpPr>
          <p:cNvPr id="387" name="CustomShape 79"/>
          <p:cNvSpPr/>
          <p:nvPr/>
        </p:nvSpPr>
        <p:spPr>
          <a:xfrm rot="5400000">
            <a:off x="6048000" y="47880"/>
            <a:ext cx="858240" cy="761400"/>
          </a:xfrm>
          <a:prstGeom prst="triangle">
            <a:avLst>
              <a:gd name="adj" fmla="val 50000"/>
            </a:avLst>
          </a:prstGeom>
          <a:solidFill>
            <a:srgbClr val="F3F3F3"/>
          </a:solidFill>
          <a:ln>
            <a:noFill/>
          </a:ln>
        </p:spPr>
        <p:style>
          <a:lnRef idx="0">
            <a:scrgbClr r="0" g="0" b="0"/>
          </a:lnRef>
          <a:fillRef idx="0">
            <a:scrgbClr r="0" g="0" b="0"/>
          </a:fillRef>
          <a:effectRef idx="0">
            <a:scrgbClr r="0" g="0" b="0"/>
          </a:effectRef>
          <a:fontRef idx="minor"/>
        </p:style>
      </p:sp>
      <p:sp>
        <p:nvSpPr>
          <p:cNvPr id="388" name="CustomShape 80"/>
          <p:cNvSpPr/>
          <p:nvPr/>
        </p:nvSpPr>
        <p:spPr>
          <a:xfrm rot="5400000">
            <a:off x="6048000" y="907200"/>
            <a:ext cx="858240" cy="761400"/>
          </a:xfrm>
          <a:prstGeom prst="triangle">
            <a:avLst>
              <a:gd name="adj" fmla="val 50000"/>
            </a:avLst>
          </a:prstGeom>
          <a:solidFill>
            <a:srgbClr val="F3F3F3"/>
          </a:solidFill>
          <a:ln>
            <a:noFill/>
          </a:ln>
        </p:spPr>
        <p:style>
          <a:lnRef idx="0">
            <a:scrgbClr r="0" g="0" b="0"/>
          </a:lnRef>
          <a:fillRef idx="0">
            <a:scrgbClr r="0" g="0" b="0"/>
          </a:fillRef>
          <a:effectRef idx="0">
            <a:scrgbClr r="0" g="0" b="0"/>
          </a:effectRef>
          <a:fontRef idx="minor"/>
        </p:style>
      </p:sp>
      <p:sp>
        <p:nvSpPr>
          <p:cNvPr id="389" name="CustomShape 81"/>
          <p:cNvSpPr/>
          <p:nvPr/>
        </p:nvSpPr>
        <p:spPr>
          <a:xfrm rot="5400000" flipH="1">
            <a:off x="7024320" y="1980720"/>
            <a:ext cx="428760" cy="761400"/>
          </a:xfrm>
          <a:prstGeom prst="rtTriangle">
            <a:avLst/>
          </a:prstGeom>
          <a:solidFill>
            <a:srgbClr val="F3F3F3"/>
          </a:solidFill>
          <a:ln>
            <a:noFill/>
          </a:ln>
        </p:spPr>
        <p:style>
          <a:lnRef idx="0">
            <a:scrgbClr r="0" g="0" b="0"/>
          </a:lnRef>
          <a:fillRef idx="0">
            <a:scrgbClr r="0" g="0" b="0"/>
          </a:fillRef>
          <a:effectRef idx="0">
            <a:scrgbClr r="0" g="0" b="0"/>
          </a:effectRef>
          <a:fontRef idx="minor"/>
        </p:style>
      </p:sp>
      <p:sp>
        <p:nvSpPr>
          <p:cNvPr id="390" name="CustomShape 82"/>
          <p:cNvSpPr/>
          <p:nvPr/>
        </p:nvSpPr>
        <p:spPr>
          <a:xfrm rot="5400000" flipH="1">
            <a:off x="6809400" y="477720"/>
            <a:ext cx="858240" cy="761400"/>
          </a:xfrm>
          <a:prstGeom prst="triangle">
            <a:avLst>
              <a:gd name="adj" fmla="val 50000"/>
            </a:avLst>
          </a:prstGeom>
          <a:solidFill>
            <a:srgbClr val="F3F3F3"/>
          </a:solidFill>
          <a:ln>
            <a:noFill/>
          </a:ln>
        </p:spPr>
        <p:style>
          <a:lnRef idx="0">
            <a:scrgbClr r="0" g="0" b="0"/>
          </a:lnRef>
          <a:fillRef idx="0">
            <a:scrgbClr r="0" g="0" b="0"/>
          </a:fillRef>
          <a:effectRef idx="0">
            <a:scrgbClr r="0" g="0" b="0"/>
          </a:effectRef>
          <a:fontRef idx="minor"/>
        </p:style>
      </p:sp>
      <p:sp>
        <p:nvSpPr>
          <p:cNvPr id="391" name="CustomShape 83"/>
          <p:cNvSpPr/>
          <p:nvPr/>
        </p:nvSpPr>
        <p:spPr>
          <a:xfrm rot="5400000">
            <a:off x="7571880" y="47880"/>
            <a:ext cx="858240" cy="761400"/>
          </a:xfrm>
          <a:prstGeom prst="triangle">
            <a:avLst>
              <a:gd name="adj" fmla="val 50000"/>
            </a:avLst>
          </a:prstGeom>
          <a:solidFill>
            <a:srgbClr val="F3F3F3"/>
          </a:solidFill>
          <a:ln>
            <a:noFill/>
          </a:ln>
        </p:spPr>
        <p:style>
          <a:lnRef idx="0">
            <a:scrgbClr r="0" g="0" b="0"/>
          </a:lnRef>
          <a:fillRef idx="0">
            <a:scrgbClr r="0" g="0" b="0"/>
          </a:fillRef>
          <a:effectRef idx="0">
            <a:scrgbClr r="0" g="0" b="0"/>
          </a:effectRef>
          <a:fontRef idx="minor"/>
        </p:style>
      </p:sp>
      <p:sp>
        <p:nvSpPr>
          <p:cNvPr id="392" name="CustomShape 84"/>
          <p:cNvSpPr/>
          <p:nvPr/>
        </p:nvSpPr>
        <p:spPr>
          <a:xfrm rot="5400000" flipH="1">
            <a:off x="5500080" y="1980720"/>
            <a:ext cx="428760" cy="761400"/>
          </a:xfrm>
          <a:prstGeom prst="rtTriangle">
            <a:avLst/>
          </a:prstGeom>
          <a:solidFill>
            <a:srgbClr val="F3F3F3"/>
          </a:solidFill>
          <a:ln>
            <a:noFill/>
          </a:ln>
        </p:spPr>
        <p:style>
          <a:lnRef idx="0">
            <a:scrgbClr r="0" g="0" b="0"/>
          </a:lnRef>
          <a:fillRef idx="0">
            <a:scrgbClr r="0" g="0" b="0"/>
          </a:fillRef>
          <a:effectRef idx="0">
            <a:scrgbClr r="0" g="0" b="0"/>
          </a:effectRef>
          <a:fontRef idx="minor"/>
        </p:style>
      </p:sp>
      <p:sp>
        <p:nvSpPr>
          <p:cNvPr id="393" name="CustomShape 85"/>
          <p:cNvSpPr/>
          <p:nvPr/>
        </p:nvSpPr>
        <p:spPr>
          <a:xfrm rot="5400000">
            <a:off x="5500080" y="-165960"/>
            <a:ext cx="428760" cy="761400"/>
          </a:xfrm>
          <a:prstGeom prst="rtTriangle">
            <a:avLst/>
          </a:prstGeom>
          <a:solidFill>
            <a:srgbClr val="F3F3F3"/>
          </a:solidFill>
          <a:ln>
            <a:noFill/>
          </a:ln>
        </p:spPr>
        <p:style>
          <a:lnRef idx="0">
            <a:scrgbClr r="0" g="0" b="0"/>
          </a:lnRef>
          <a:fillRef idx="0">
            <a:scrgbClr r="0" g="0" b="0"/>
          </a:fillRef>
          <a:effectRef idx="0">
            <a:scrgbClr r="0" g="0" b="0"/>
          </a:effectRef>
          <a:fontRef idx="minor"/>
        </p:style>
      </p:sp>
      <p:sp>
        <p:nvSpPr>
          <p:cNvPr id="394" name="PlaceHolder 86"/>
          <p:cNvSpPr>
            <a:spLocks noGrp="1"/>
          </p:cNvSpPr>
          <p:nvPr>
            <p:ph type="title"/>
          </p:nvPr>
        </p:nvSpPr>
        <p:spPr>
          <a:xfrm>
            <a:off x="457200" y="205200"/>
            <a:ext cx="8229240" cy="858600"/>
          </a:xfrm>
          <a:prstGeom prst="rect">
            <a:avLst/>
          </a:prstGeom>
        </p:spPr>
        <p:txBody>
          <a:bodyPr lIns="0" tIns="0" rIns="0" bIns="0" anchor="ctr"/>
          <a:lstStyle/>
          <a:p>
            <a:pPr algn="ctr"/>
            <a:r>
              <a:rPr lang="en-IN" sz="4400" b="0" strike="noStrike" spc="-1">
                <a:solidFill>
                  <a:srgbClr val="000000"/>
                </a:solidFill>
                <a:uFill>
                  <a:solidFill>
                    <a:srgbClr val="FFFFFF"/>
                  </a:solidFill>
                </a:uFill>
                <a:latin typeface="Arial"/>
              </a:rPr>
              <a:t>Click to edit the title text format</a:t>
            </a:r>
          </a:p>
        </p:txBody>
      </p:sp>
      <p:sp>
        <p:nvSpPr>
          <p:cNvPr id="395" name="PlaceHolder 87"/>
          <p:cNvSpPr>
            <a:spLocks noGrp="1"/>
          </p:cNvSpPr>
          <p:nvPr>
            <p:ph type="body"/>
          </p:nvPr>
        </p:nvSpPr>
        <p:spPr>
          <a:xfrm>
            <a:off x="457200" y="1203480"/>
            <a:ext cx="8229240" cy="2982960"/>
          </a:xfrm>
          <a:prstGeom prst="rect">
            <a:avLst/>
          </a:prstGeom>
        </p:spPr>
        <p:txBody>
          <a:bodyPr lIns="0" tIns="0" rIns="0" bIns="0"/>
          <a:lstStyle/>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IN" sz="28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IN" sz="24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n-IN" sz="20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 id="2147483764"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09.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5.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3.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1.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1.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5.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5.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4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5.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9" name="CustomShape 1"/>
          <p:cNvSpPr/>
          <p:nvPr/>
        </p:nvSpPr>
        <p:spPr>
          <a:xfrm>
            <a:off x="1832760" y="1773720"/>
            <a:ext cx="5477760" cy="15951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IN" sz="2400" b="1" strike="noStrike" spc="-1">
                <a:solidFill>
                  <a:srgbClr val="F2D7EE"/>
                </a:solidFill>
                <a:uFill>
                  <a:solidFill>
                    <a:srgbClr val="FFFFFF"/>
                  </a:solidFill>
                </a:uFill>
                <a:latin typeface="Roboto"/>
                <a:ea typeface="Roboto"/>
              </a:rPr>
              <a:t>Effective analysis and diagnosis of Liver disorder  using clustering and association rules  in data mining</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 name="CustomShape 1"/>
          <p:cNvSpPr/>
          <p:nvPr/>
        </p:nvSpPr>
        <p:spPr>
          <a:xfrm>
            <a:off x="311760" y="2795400"/>
            <a:ext cx="8519760" cy="12643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r>
              <a:rPr lang="en-IN" sz="3600" b="1" strike="noStrike" spc="-1">
                <a:solidFill>
                  <a:srgbClr val="212121"/>
                </a:solidFill>
                <a:uFill>
                  <a:solidFill>
                    <a:srgbClr val="FFFFFF"/>
                  </a:solidFill>
                </a:uFill>
                <a:latin typeface="Roboto"/>
                <a:ea typeface="Roboto"/>
              </a:rPr>
              <a:t>Algorithms…</a:t>
            </a:r>
            <a:endParaRPr lang="en-IN" sz="1800" b="0" strike="noStrike" spc="-1">
              <a:solidFill>
                <a:srgbClr val="000000"/>
              </a:solidFill>
              <a:uFill>
                <a:solidFill>
                  <a:srgbClr val="FFFFFF"/>
                </a:solidFill>
              </a:uFill>
              <a:latin typeface="Arial"/>
            </a:endParaRPr>
          </a:p>
          <a:p>
            <a:pPr>
              <a:lnSpc>
                <a:spcPct val="100000"/>
              </a:lnSpc>
            </a:pPr>
            <a:r>
              <a:rPr lang="en-IN" sz="3600" b="1" strike="noStrike" spc="-1">
                <a:solidFill>
                  <a:srgbClr val="212121"/>
                </a:solidFill>
                <a:uFill>
                  <a:solidFill>
                    <a:srgbClr val="FFFFFF"/>
                  </a:solidFill>
                </a:uFill>
                <a:latin typeface="Roboto"/>
                <a:ea typeface="Roboto"/>
              </a:rPr>
              <a:t>Implementaion.</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4" name="Shape 265"/>
          <p:cNvPicPr/>
          <p:nvPr/>
        </p:nvPicPr>
        <p:blipFill>
          <a:blip r:embed="rId2"/>
          <a:srcRect l="3068" r="3068"/>
          <a:stretch/>
        </p:blipFill>
        <p:spPr>
          <a:xfrm>
            <a:off x="390600" y="1117440"/>
            <a:ext cx="8155440" cy="3600360"/>
          </a:xfrm>
          <a:prstGeom prst="rect">
            <a:avLst/>
          </a:prstGeom>
          <a:ln>
            <a:noFill/>
          </a:ln>
        </p:spPr>
      </p:pic>
      <p:sp>
        <p:nvSpPr>
          <p:cNvPr id="595" name="CustomShape 1"/>
          <p:cNvSpPr/>
          <p:nvPr/>
        </p:nvSpPr>
        <p:spPr>
          <a:xfrm>
            <a:off x="390600" y="361440"/>
            <a:ext cx="7673400" cy="6868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IN" sz="3000" b="0" strike="noStrike" spc="-1">
                <a:solidFill>
                  <a:srgbClr val="4285F4"/>
                </a:solidFill>
                <a:uFill>
                  <a:solidFill>
                    <a:srgbClr val="FFFFFF"/>
                  </a:solidFill>
                </a:uFill>
                <a:latin typeface="Roboto"/>
                <a:ea typeface="Roboto"/>
              </a:rPr>
              <a:t>    C5.0 Algorithm</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6" name="CustomShape 1"/>
          <p:cNvSpPr/>
          <p:nvPr/>
        </p:nvSpPr>
        <p:spPr>
          <a:xfrm>
            <a:off x="345600" y="1057680"/>
            <a:ext cx="7171560" cy="7156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lstStyle/>
          <a:p>
            <a:pPr>
              <a:lnSpc>
                <a:spcPct val="100000"/>
              </a:lnSpc>
            </a:pPr>
            <a:r>
              <a:rPr lang="en-IN" sz="2400" b="0" strike="noStrike" spc="-1">
                <a:solidFill>
                  <a:srgbClr val="FFFFFF"/>
                </a:solidFill>
                <a:uFill>
                  <a:solidFill>
                    <a:srgbClr val="FFFFFF"/>
                  </a:solidFill>
                </a:uFill>
                <a:latin typeface="Roboto"/>
                <a:ea typeface="Roboto"/>
              </a:rPr>
              <a:t>C5.0 Algorithm Snippet</a:t>
            </a:r>
            <a:endParaRPr lang="en-IN" sz="1800" b="0" strike="noStrike" spc="-1">
              <a:solidFill>
                <a:srgbClr val="000000"/>
              </a:solidFill>
              <a:uFill>
                <a:solidFill>
                  <a:srgbClr val="FFFFFF"/>
                </a:solidFill>
              </a:uFill>
              <a:latin typeface="Arial"/>
            </a:endParaRPr>
          </a:p>
        </p:txBody>
      </p:sp>
      <p:pic>
        <p:nvPicPr>
          <p:cNvPr id="597" name="Shape 272"/>
          <p:cNvPicPr/>
          <p:nvPr/>
        </p:nvPicPr>
        <p:blipFill>
          <a:blip r:embed="rId2"/>
          <a:stretch/>
        </p:blipFill>
        <p:spPr>
          <a:xfrm>
            <a:off x="490320" y="1987920"/>
            <a:ext cx="7097760" cy="278208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8" name="Shape 277"/>
          <p:cNvPicPr/>
          <p:nvPr/>
        </p:nvPicPr>
        <p:blipFill>
          <a:blip r:embed="rId2"/>
          <a:stretch/>
        </p:blipFill>
        <p:spPr>
          <a:xfrm>
            <a:off x="152280" y="152280"/>
            <a:ext cx="8838360" cy="4448520"/>
          </a:xfrm>
          <a:prstGeom prst="rect">
            <a:avLst/>
          </a:prstGeom>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9" name="CustomShape 1"/>
          <p:cNvSpPr/>
          <p:nvPr/>
        </p:nvSpPr>
        <p:spPr>
          <a:xfrm>
            <a:off x="345600" y="1057680"/>
            <a:ext cx="7171560" cy="7156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lstStyle/>
          <a:p>
            <a:pPr>
              <a:lnSpc>
                <a:spcPct val="100000"/>
              </a:lnSpc>
            </a:pPr>
            <a:r>
              <a:rPr lang="en-IN" sz="2400" b="0" strike="noStrike" spc="-1">
                <a:solidFill>
                  <a:srgbClr val="FFFFFF"/>
                </a:solidFill>
                <a:uFill>
                  <a:solidFill>
                    <a:srgbClr val="FFFFFF"/>
                  </a:solidFill>
                </a:uFill>
                <a:latin typeface="Roboto"/>
                <a:ea typeface="Roboto"/>
              </a:rPr>
              <a:t>Boosting in C5.0 Algorithm</a:t>
            </a:r>
            <a:endParaRPr lang="en-IN" sz="1800" b="0" strike="noStrike" spc="-1">
              <a:solidFill>
                <a:srgbClr val="000000"/>
              </a:solidFill>
              <a:uFill>
                <a:solidFill>
                  <a:srgbClr val="FFFFFF"/>
                </a:solidFill>
              </a:uFill>
              <a:latin typeface="Arial"/>
            </a:endParaRPr>
          </a:p>
        </p:txBody>
      </p:sp>
      <p:sp>
        <p:nvSpPr>
          <p:cNvPr id="600" name="CustomShape 2"/>
          <p:cNvSpPr/>
          <p:nvPr/>
        </p:nvSpPr>
        <p:spPr>
          <a:xfrm>
            <a:off x="345600" y="1924920"/>
            <a:ext cx="7171560" cy="1989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1600" b="0" strike="noStrike" spc="-1">
                <a:solidFill>
                  <a:srgbClr val="FFFFFF"/>
                </a:solidFill>
                <a:uFill>
                  <a:solidFill>
                    <a:srgbClr val="FFFFFF"/>
                  </a:solidFill>
                </a:uFill>
                <a:latin typeface="Roboto"/>
                <a:ea typeface="Roboto"/>
              </a:rPr>
              <a:t>1.In boosted C5.0 model (either a rule set or a decision tree), you actually create a set of related models. </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a:lnSpc>
                <a:spcPct val="100000"/>
              </a:lnSpc>
            </a:pPr>
            <a:r>
              <a:rPr lang="en-IN" sz="1600" b="0" strike="noStrike" spc="-1">
                <a:solidFill>
                  <a:srgbClr val="FFFFFF"/>
                </a:solidFill>
                <a:uFill>
                  <a:solidFill>
                    <a:srgbClr val="FFFFFF"/>
                  </a:solidFill>
                </a:uFill>
                <a:latin typeface="Roboto"/>
                <a:ea typeface="Roboto"/>
              </a:rPr>
              <a:t>2.The model rule browser for a boosted C5.0 model shows the list of models at the top level of the hierarchy, along with the estimated accuracy of each model and the overall accuracy of the ensemble of boosted models. </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a:lnSpc>
                <a:spcPct val="100000"/>
              </a:lnSpc>
            </a:pPr>
            <a:r>
              <a:rPr lang="en-IN" sz="1600" b="0" strike="noStrike" spc="-1">
                <a:solidFill>
                  <a:srgbClr val="FFFFFF"/>
                </a:solidFill>
                <a:uFill>
                  <a:solidFill>
                    <a:srgbClr val="FFFFFF"/>
                  </a:solidFill>
                </a:uFill>
                <a:latin typeface="Roboto"/>
                <a:ea typeface="Roboto"/>
              </a:rPr>
              <a:t>3.To examine the rules or splits for a particular model, select that model and expand it as you would a rule or branch in a single model. </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1" name="CustomShape 1"/>
          <p:cNvSpPr/>
          <p:nvPr/>
        </p:nvSpPr>
        <p:spPr>
          <a:xfrm>
            <a:off x="345600" y="1057680"/>
            <a:ext cx="7171560" cy="7156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lstStyle/>
          <a:p>
            <a:pPr>
              <a:lnSpc>
                <a:spcPct val="100000"/>
              </a:lnSpc>
            </a:pPr>
            <a:r>
              <a:rPr lang="en-IN" sz="2400" b="0" strike="noStrike" spc="-1">
                <a:solidFill>
                  <a:srgbClr val="FFFFFF"/>
                </a:solidFill>
                <a:uFill>
                  <a:solidFill>
                    <a:srgbClr val="FFFFFF"/>
                  </a:solidFill>
                </a:uFill>
                <a:latin typeface="Roboto"/>
                <a:ea typeface="Roboto"/>
              </a:rPr>
              <a:t>Boosted C5.0 Algorithm Snippet</a:t>
            </a:r>
            <a:endParaRPr lang="en-IN" sz="1800" b="0" strike="noStrike" spc="-1">
              <a:solidFill>
                <a:srgbClr val="000000"/>
              </a:solidFill>
              <a:uFill>
                <a:solidFill>
                  <a:srgbClr val="FFFFFF"/>
                </a:solidFill>
              </a:uFill>
              <a:latin typeface="Arial"/>
            </a:endParaRPr>
          </a:p>
        </p:txBody>
      </p:sp>
      <p:pic>
        <p:nvPicPr>
          <p:cNvPr id="602" name="Shape 289"/>
          <p:cNvPicPr/>
          <p:nvPr/>
        </p:nvPicPr>
        <p:blipFill>
          <a:blip r:embed="rId2"/>
          <a:stretch/>
        </p:blipFill>
        <p:spPr>
          <a:xfrm>
            <a:off x="434880" y="1931040"/>
            <a:ext cx="6202440" cy="2953440"/>
          </a:xfrm>
          <a:prstGeom prst="rect">
            <a:avLst/>
          </a:prstGeom>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3" name="CustomShape 1"/>
          <p:cNvSpPr/>
          <p:nvPr/>
        </p:nvSpPr>
        <p:spPr>
          <a:xfrm>
            <a:off x="125640" y="994680"/>
            <a:ext cx="7171560" cy="7156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lstStyle/>
          <a:p>
            <a:pPr>
              <a:lnSpc>
                <a:spcPct val="100000"/>
              </a:lnSpc>
            </a:pPr>
            <a:r>
              <a:rPr lang="en-IN" sz="2400" b="1" strike="noStrike" spc="-1">
                <a:solidFill>
                  <a:srgbClr val="F3F3F3"/>
                </a:solidFill>
                <a:uFill>
                  <a:solidFill>
                    <a:srgbClr val="FFFFFF"/>
                  </a:solidFill>
                </a:uFill>
                <a:latin typeface="Roboto"/>
                <a:ea typeface="Roboto"/>
              </a:rPr>
              <a:t>Random Forest Algorithm</a:t>
            </a:r>
            <a:endParaRPr lang="en-IN" sz="1800" b="0" strike="noStrike" spc="-1">
              <a:solidFill>
                <a:srgbClr val="000000"/>
              </a:solidFill>
              <a:uFill>
                <a:solidFill>
                  <a:srgbClr val="FFFFFF"/>
                </a:solidFill>
              </a:uFill>
              <a:latin typeface="Arial"/>
            </a:endParaRPr>
          </a:p>
        </p:txBody>
      </p:sp>
      <p:sp>
        <p:nvSpPr>
          <p:cNvPr id="604" name="CustomShape 2"/>
          <p:cNvSpPr/>
          <p:nvPr/>
        </p:nvSpPr>
        <p:spPr>
          <a:xfrm>
            <a:off x="208440" y="1899720"/>
            <a:ext cx="8070480" cy="28065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lstStyle/>
          <a:p>
            <a:pPr>
              <a:lnSpc>
                <a:spcPct val="100000"/>
              </a:lnSpc>
            </a:pPr>
            <a:r>
              <a:rPr lang="en-IN" sz="1400" b="0" strike="noStrike" spc="-1">
                <a:solidFill>
                  <a:srgbClr val="CCCCCC"/>
                </a:solidFill>
                <a:uFill>
                  <a:solidFill>
                    <a:srgbClr val="FFFFFF"/>
                  </a:solidFill>
                </a:uFill>
                <a:latin typeface="Arial"/>
                <a:ea typeface="Arial"/>
              </a:rPr>
              <a:t>1.</a:t>
            </a:r>
            <a:r>
              <a:rPr lang="en-IN" sz="1400" b="0" strike="noStrike" spc="-1">
                <a:solidFill>
                  <a:srgbClr val="EFEFEF"/>
                </a:solidFill>
                <a:uFill>
                  <a:solidFill>
                    <a:srgbClr val="FFFFFF"/>
                  </a:solidFill>
                </a:uFill>
                <a:latin typeface="Arial"/>
                <a:ea typeface="Arial"/>
              </a:rPr>
              <a:t>Random Forest is an ensemble of decision trees. </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a:lnSpc>
                <a:spcPct val="100000"/>
              </a:lnSpc>
            </a:pPr>
            <a:r>
              <a:rPr lang="en-IN" sz="1400" b="0" strike="noStrike" spc="-1">
                <a:solidFill>
                  <a:srgbClr val="EFEFEF"/>
                </a:solidFill>
                <a:uFill>
                  <a:solidFill>
                    <a:srgbClr val="FFFFFF"/>
                  </a:solidFill>
                </a:uFill>
                <a:latin typeface="Arial"/>
                <a:ea typeface="Arial"/>
              </a:rPr>
              <a:t>2.In Random Forest, we’ve collection of decision trees (so known as “Forest”). </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a:lnSpc>
                <a:spcPct val="100000"/>
              </a:lnSpc>
            </a:pPr>
            <a:r>
              <a:rPr lang="en-IN" sz="1400" b="0" strike="noStrike" spc="-1">
                <a:solidFill>
                  <a:srgbClr val="EFEFEF"/>
                </a:solidFill>
                <a:uFill>
                  <a:solidFill>
                    <a:srgbClr val="FFFFFF"/>
                  </a:solidFill>
                </a:uFill>
                <a:latin typeface="Arial"/>
                <a:ea typeface="Arial"/>
              </a:rPr>
              <a:t>3.To classify a new object based on attributes, each tree gives a classification and we say the tree “votes” for that class. </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a:lnSpc>
                <a:spcPct val="100000"/>
              </a:lnSpc>
            </a:pPr>
            <a:r>
              <a:rPr lang="en-IN" sz="1400" b="0" strike="noStrike" spc="-1">
                <a:solidFill>
                  <a:srgbClr val="EFEFEF"/>
                </a:solidFill>
                <a:uFill>
                  <a:solidFill>
                    <a:srgbClr val="FFFFFF"/>
                  </a:solidFill>
                </a:uFill>
                <a:latin typeface="Arial"/>
                <a:ea typeface="Arial"/>
              </a:rPr>
              <a:t>4.The forest chooses the classification having the most votes (over all the trees in the forest).</a:t>
            </a:r>
            <a:r>
              <a:rPr lang="en-IN" sz="1400" b="0" strike="noStrike" spc="-1">
                <a:solidFill>
                  <a:srgbClr val="000000"/>
                </a:solidFill>
                <a:uFill>
                  <a:solidFill>
                    <a:srgbClr val="FFFFFF"/>
                  </a:solidFill>
                </a:uFill>
                <a:latin typeface="Arial"/>
                <a:ea typeface="Arial"/>
              </a:rPr>
              <a:t> </a:t>
            </a:r>
            <a:endParaRPr lang="en-IN" sz="1800" b="0" strike="noStrike" spc="-1">
              <a:solidFill>
                <a:srgbClr val="000000"/>
              </a:solidFill>
              <a:uFill>
                <a:solidFill>
                  <a:srgbClr val="FFFFFF"/>
                </a:solidFill>
              </a:uFill>
              <a:latin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5" name="CustomShape 1"/>
          <p:cNvSpPr/>
          <p:nvPr/>
        </p:nvSpPr>
        <p:spPr>
          <a:xfrm>
            <a:off x="345600" y="1057680"/>
            <a:ext cx="7171560" cy="7156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lstStyle/>
          <a:p>
            <a:pPr>
              <a:lnSpc>
                <a:spcPct val="100000"/>
              </a:lnSpc>
            </a:pPr>
            <a:r>
              <a:rPr lang="en-IN" sz="2400" b="0" strike="noStrike" spc="-1">
                <a:solidFill>
                  <a:srgbClr val="FFFFFF"/>
                </a:solidFill>
                <a:uFill>
                  <a:solidFill>
                    <a:srgbClr val="FFFFFF"/>
                  </a:solidFill>
                </a:uFill>
                <a:latin typeface="Roboto"/>
                <a:ea typeface="Roboto"/>
              </a:rPr>
              <a:t>Random Forest Algorithm Snippet</a:t>
            </a:r>
            <a:endParaRPr lang="en-IN" sz="1800" b="0" strike="noStrike" spc="-1">
              <a:solidFill>
                <a:srgbClr val="000000"/>
              </a:solidFill>
              <a:uFill>
                <a:solidFill>
                  <a:srgbClr val="FFFFFF"/>
                </a:solidFill>
              </a:uFill>
              <a:latin typeface="Arial"/>
            </a:endParaRPr>
          </a:p>
        </p:txBody>
      </p:sp>
      <p:pic>
        <p:nvPicPr>
          <p:cNvPr id="606" name="Shape 301"/>
          <p:cNvPicPr/>
          <p:nvPr/>
        </p:nvPicPr>
        <p:blipFill>
          <a:blip r:embed="rId2"/>
          <a:stretch/>
        </p:blipFill>
        <p:spPr>
          <a:xfrm>
            <a:off x="981720" y="1895040"/>
            <a:ext cx="6730920" cy="2968920"/>
          </a:xfrm>
          <a:prstGeom prst="rect">
            <a:avLst/>
          </a:prstGeom>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7" name="CustomShape 1"/>
          <p:cNvSpPr/>
          <p:nvPr/>
        </p:nvSpPr>
        <p:spPr>
          <a:xfrm>
            <a:off x="345600" y="1057680"/>
            <a:ext cx="7171560" cy="7156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lstStyle/>
          <a:p>
            <a:pPr>
              <a:lnSpc>
                <a:spcPct val="100000"/>
              </a:lnSpc>
            </a:pPr>
            <a:r>
              <a:rPr lang="en-IN" sz="2400" b="0" strike="noStrike" spc="-1">
                <a:solidFill>
                  <a:srgbClr val="FFFFFF"/>
                </a:solidFill>
                <a:uFill>
                  <a:solidFill>
                    <a:srgbClr val="FFFFFF"/>
                  </a:solidFill>
                </a:uFill>
                <a:latin typeface="Roboto"/>
                <a:ea typeface="Roboto"/>
              </a:rPr>
              <a:t>Naïve Bayes’ Classifier</a:t>
            </a:r>
            <a:endParaRPr lang="en-IN" sz="1800" b="0" strike="noStrike" spc="-1">
              <a:solidFill>
                <a:srgbClr val="000000"/>
              </a:solidFill>
              <a:uFill>
                <a:solidFill>
                  <a:srgbClr val="FFFFFF"/>
                </a:solidFill>
              </a:uFill>
              <a:latin typeface="Arial"/>
            </a:endParaRPr>
          </a:p>
        </p:txBody>
      </p:sp>
      <p:sp>
        <p:nvSpPr>
          <p:cNvPr id="608" name="CustomShape 2"/>
          <p:cNvSpPr/>
          <p:nvPr/>
        </p:nvSpPr>
        <p:spPr>
          <a:xfrm>
            <a:off x="345600" y="1924920"/>
            <a:ext cx="7171560" cy="27824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1600" b="0" strike="noStrike" spc="-1">
                <a:solidFill>
                  <a:srgbClr val="FFFFFF"/>
                </a:solidFill>
                <a:uFill>
                  <a:solidFill>
                    <a:srgbClr val="FFFFFF"/>
                  </a:solidFill>
                </a:uFill>
                <a:latin typeface="Roboto"/>
                <a:ea typeface="Roboto"/>
              </a:rPr>
              <a:t>1.Naive Bayes is a simple technique for constructing classifiers: models that assign class labels to problem instances, represented as vectors of feature values, where the class labels are drawn from some finite set. </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a:lnSpc>
                <a:spcPct val="100000"/>
              </a:lnSpc>
            </a:pPr>
            <a:r>
              <a:rPr lang="en-IN" sz="1600" b="0" strike="noStrike" spc="-1">
                <a:solidFill>
                  <a:srgbClr val="FFFFFF"/>
                </a:solidFill>
                <a:uFill>
                  <a:solidFill>
                    <a:srgbClr val="FFFFFF"/>
                  </a:solidFill>
                </a:uFill>
                <a:latin typeface="Roboto"/>
                <a:ea typeface="Roboto"/>
              </a:rPr>
              <a:t>2.All naive Bayes classifiers assume that the value of a particular feature is independent of the value of any other feature, given the class variable.  </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a:lnSpc>
                <a:spcPct val="100000"/>
              </a:lnSpc>
            </a:pPr>
            <a:r>
              <a:rPr lang="en-IN" sz="1600" b="0" strike="noStrike" spc="-1">
                <a:solidFill>
                  <a:srgbClr val="FFFFFF"/>
                </a:solidFill>
                <a:uFill>
                  <a:solidFill>
                    <a:srgbClr val="FFFFFF"/>
                  </a:solidFill>
                </a:uFill>
                <a:latin typeface="Roboto"/>
                <a:ea typeface="Roboto"/>
              </a:rPr>
              <a:t>3.Naive Bayes classifiers can be trained very efficiently in a supervised learning setting. </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9" name="CustomShape 1"/>
          <p:cNvSpPr/>
          <p:nvPr/>
        </p:nvSpPr>
        <p:spPr>
          <a:xfrm>
            <a:off x="345600" y="1057680"/>
            <a:ext cx="7171560" cy="7156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lstStyle/>
          <a:p>
            <a:pPr>
              <a:lnSpc>
                <a:spcPct val="100000"/>
              </a:lnSpc>
            </a:pPr>
            <a:r>
              <a:rPr lang="en-IN" sz="2400" b="0" strike="noStrike" spc="-1">
                <a:solidFill>
                  <a:srgbClr val="FFFFFF"/>
                </a:solidFill>
                <a:uFill>
                  <a:solidFill>
                    <a:srgbClr val="FFFFFF"/>
                  </a:solidFill>
                </a:uFill>
                <a:latin typeface="Roboto"/>
                <a:ea typeface="Roboto"/>
              </a:rPr>
              <a:t>Naïve’ Bayes Code Snippet</a:t>
            </a:r>
            <a:endParaRPr lang="en-IN" sz="1800" b="0" strike="noStrike" spc="-1">
              <a:solidFill>
                <a:srgbClr val="000000"/>
              </a:solidFill>
              <a:uFill>
                <a:solidFill>
                  <a:srgbClr val="FFFFFF"/>
                </a:solidFill>
              </a:uFill>
              <a:latin typeface="Arial"/>
            </a:endParaRPr>
          </a:p>
        </p:txBody>
      </p:sp>
      <p:pic>
        <p:nvPicPr>
          <p:cNvPr id="610" name="Shape 313"/>
          <p:cNvPicPr/>
          <p:nvPr/>
        </p:nvPicPr>
        <p:blipFill>
          <a:blip r:embed="rId2"/>
          <a:stretch/>
        </p:blipFill>
        <p:spPr>
          <a:xfrm>
            <a:off x="552960" y="1936800"/>
            <a:ext cx="7505280" cy="3031560"/>
          </a:xfrm>
          <a:prstGeom prst="rect">
            <a:avLst/>
          </a:prstGeom>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0" name="CustomShape 1"/>
          <p:cNvSpPr/>
          <p:nvPr/>
        </p:nvSpPr>
        <p:spPr>
          <a:xfrm>
            <a:off x="623520" y="911520"/>
            <a:ext cx="8519760" cy="32083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1800" b="0" strike="noStrike" spc="-1" dirty="0">
                <a:solidFill>
                  <a:srgbClr val="FFFFFF"/>
                </a:solidFill>
                <a:uFill>
                  <a:solidFill>
                    <a:srgbClr val="FFFFFF"/>
                  </a:solidFill>
                </a:uFill>
                <a:latin typeface="Roboto"/>
                <a:ea typeface="Roboto"/>
              </a:rPr>
              <a:t>The aim of the project is to do a</a:t>
            </a:r>
            <a:endParaRPr lang="en-IN" sz="1800" b="0" strike="noStrike" spc="-1" dirty="0">
              <a:solidFill>
                <a:srgbClr val="000000"/>
              </a:solidFill>
              <a:uFill>
                <a:solidFill>
                  <a:srgbClr val="FFFFFF"/>
                </a:solidFill>
              </a:uFill>
              <a:latin typeface="Arial"/>
            </a:endParaRPr>
          </a:p>
          <a:p>
            <a:pPr>
              <a:lnSpc>
                <a:spcPct val="100000"/>
              </a:lnSpc>
            </a:pPr>
            <a:r>
              <a:rPr lang="en-IN" sz="1800" b="0" strike="noStrike" spc="-1" dirty="0">
                <a:solidFill>
                  <a:srgbClr val="FFFFFF"/>
                </a:solidFill>
                <a:uFill>
                  <a:solidFill>
                    <a:srgbClr val="FFFFFF"/>
                  </a:solidFill>
                </a:uFill>
                <a:latin typeface="Roboto"/>
                <a:ea typeface="Roboto"/>
              </a:rPr>
              <a:t> “comparative study of different </a:t>
            </a:r>
            <a:r>
              <a:rPr lang="en-IN" spc="-1" dirty="0" smtClean="0">
                <a:solidFill>
                  <a:srgbClr val="FFFFFF"/>
                </a:solidFill>
                <a:uFill>
                  <a:solidFill>
                    <a:srgbClr val="FFFFFF"/>
                  </a:solidFill>
                </a:uFill>
                <a:latin typeface="Roboto"/>
                <a:ea typeface="Roboto"/>
              </a:rPr>
              <a:t>data mining</a:t>
            </a:r>
            <a:r>
              <a:rPr lang="en-IN" sz="1800" b="0" strike="noStrike" spc="-1" dirty="0" smtClean="0">
                <a:solidFill>
                  <a:srgbClr val="FFFFFF"/>
                </a:solidFill>
                <a:uFill>
                  <a:solidFill>
                    <a:srgbClr val="FFFFFF"/>
                  </a:solidFill>
                </a:uFill>
                <a:latin typeface="Roboto"/>
                <a:ea typeface="Roboto"/>
              </a:rPr>
              <a:t> </a:t>
            </a:r>
            <a:r>
              <a:rPr lang="en-IN" sz="1800" b="0" strike="noStrike" spc="-1" dirty="0">
                <a:solidFill>
                  <a:srgbClr val="FFFFFF"/>
                </a:solidFill>
                <a:uFill>
                  <a:solidFill>
                    <a:srgbClr val="FFFFFF"/>
                  </a:solidFill>
                </a:uFill>
                <a:latin typeface="Roboto"/>
                <a:ea typeface="Roboto"/>
              </a:rPr>
              <a:t>Algorithms and </a:t>
            </a:r>
            <a:r>
              <a:rPr lang="en-IN" sz="1800" b="0" strike="noStrike" spc="-1" dirty="0" smtClean="0">
                <a:solidFill>
                  <a:srgbClr val="FFFFFF"/>
                </a:solidFill>
                <a:uFill>
                  <a:solidFill>
                    <a:srgbClr val="FFFFFF"/>
                  </a:solidFill>
                </a:uFill>
                <a:latin typeface="Roboto"/>
                <a:ea typeface="Roboto"/>
              </a:rPr>
              <a:t>determining </a:t>
            </a:r>
            <a:r>
              <a:rPr lang="en-IN" sz="1800" b="0" strike="noStrike" spc="-1" dirty="0">
                <a:solidFill>
                  <a:srgbClr val="FFFFFF"/>
                </a:solidFill>
                <a:uFill>
                  <a:solidFill>
                    <a:srgbClr val="FFFFFF"/>
                  </a:solidFill>
                </a:uFill>
                <a:latin typeface="Roboto"/>
                <a:ea typeface="Roboto"/>
              </a:rPr>
              <a:t>higher accuracy”.</a:t>
            </a:r>
            <a:endParaRPr lang="en-IN" sz="1800" b="0" strike="noStrike" spc="-1" dirty="0">
              <a:solidFill>
                <a:srgbClr val="000000"/>
              </a:solidFill>
              <a:uFill>
                <a:solidFill>
                  <a:srgbClr val="FFFFFF"/>
                </a:solidFill>
              </a:uFill>
              <a:latin typeface="Arial"/>
            </a:endParaRPr>
          </a:p>
          <a:p>
            <a:pPr>
              <a:lnSpc>
                <a:spcPct val="100000"/>
              </a:lnSpc>
            </a:pPr>
            <a:endParaRPr lang="en-IN" sz="1800" b="0" strike="noStrike" spc="-1" dirty="0">
              <a:solidFill>
                <a:srgbClr val="000000"/>
              </a:solidFill>
              <a:uFill>
                <a:solidFill>
                  <a:srgbClr val="FFFFFF"/>
                </a:solidFill>
              </a:uFill>
              <a:latin typeface="Arial"/>
            </a:endParaRPr>
          </a:p>
          <a:p>
            <a:pPr>
              <a:lnSpc>
                <a:spcPct val="100000"/>
              </a:lnSpc>
            </a:pPr>
            <a:r>
              <a:rPr lang="en-IN" sz="1800" b="0" strike="noStrike" spc="-1" dirty="0">
                <a:solidFill>
                  <a:srgbClr val="FFFFFF"/>
                </a:solidFill>
                <a:uFill>
                  <a:solidFill>
                    <a:srgbClr val="FFFFFF"/>
                  </a:solidFill>
                </a:uFill>
                <a:latin typeface="Roboto"/>
                <a:ea typeface="Roboto"/>
              </a:rPr>
              <a:t>With the medical parameters of enough number of patients and the non-patients, it is possible to predict how likely it is for a person to be suffering from a Liver disorder.</a:t>
            </a:r>
            <a:endParaRPr lang="en-IN" sz="1800" b="0" strike="noStrike" spc="-1" dirty="0">
              <a:solidFill>
                <a:srgbClr val="000000"/>
              </a:solidFill>
              <a:uFill>
                <a:solidFill>
                  <a:srgbClr val="FFFFFF"/>
                </a:solidFill>
              </a:uFill>
              <a:latin typeface="Arial"/>
            </a:endParaRPr>
          </a:p>
          <a:p>
            <a:pPr>
              <a:lnSpc>
                <a:spcPct val="100000"/>
              </a:lnSpc>
            </a:pPr>
            <a:r>
              <a:rPr lang="en-IN" sz="1800" b="0" strike="noStrike" spc="-1" dirty="0">
                <a:solidFill>
                  <a:srgbClr val="FFFFFF"/>
                </a:solidFill>
                <a:uFill>
                  <a:solidFill>
                    <a:srgbClr val="FFFFFF"/>
                  </a:solidFill>
                </a:uFill>
                <a:latin typeface="Roboto"/>
                <a:ea typeface="Roboto"/>
              </a:rPr>
              <a:t> </a:t>
            </a:r>
            <a:endParaRPr lang="en-IN" sz="1800" b="0" strike="noStrike" spc="-1" dirty="0">
              <a:solidFill>
                <a:srgbClr val="000000"/>
              </a:solidFill>
              <a:uFill>
                <a:solidFill>
                  <a:srgbClr val="FFFFFF"/>
                </a:solidFill>
              </a:uFill>
              <a:latin typeface="Arial"/>
            </a:endParaRPr>
          </a:p>
          <a:p>
            <a:pPr>
              <a:lnSpc>
                <a:spcPct val="100000"/>
              </a:lnSpc>
            </a:pPr>
            <a:r>
              <a:rPr lang="en-IN" sz="1800" b="0" strike="noStrike" spc="-1" dirty="0">
                <a:solidFill>
                  <a:srgbClr val="FFFFFF"/>
                </a:solidFill>
                <a:uFill>
                  <a:solidFill>
                    <a:srgbClr val="FFFFFF"/>
                  </a:solidFill>
                </a:uFill>
                <a:latin typeface="Roboto"/>
                <a:ea typeface="Roboto"/>
              </a:rPr>
              <a:t>The challenge is thus to predict which of the tests are likely to turn positive on the Liver disorder detection test and which ones negative.</a:t>
            </a:r>
            <a:endParaRPr lang="en-IN" sz="1800" b="0" strike="noStrike" spc="-1" dirty="0">
              <a:solidFill>
                <a:srgbClr val="000000"/>
              </a:solidFill>
              <a:uFill>
                <a:solidFill>
                  <a:srgbClr val="FFFFFF"/>
                </a:solidFill>
              </a:uFill>
              <a:latin typeface="Arial"/>
            </a:endParaRPr>
          </a:p>
          <a:p>
            <a:pPr>
              <a:lnSpc>
                <a:spcPct val="100000"/>
              </a:lnSpc>
            </a:pPr>
            <a:endParaRPr lang="en-IN"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1" name="CustomShape 1"/>
          <p:cNvSpPr/>
          <p:nvPr/>
        </p:nvSpPr>
        <p:spPr>
          <a:xfrm>
            <a:off x="345600" y="1057680"/>
            <a:ext cx="7171560" cy="7156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lstStyle/>
          <a:p>
            <a:pPr>
              <a:lnSpc>
                <a:spcPct val="100000"/>
              </a:lnSpc>
            </a:pPr>
            <a:r>
              <a:rPr lang="en-IN" sz="2400" b="0" strike="noStrike" spc="-1">
                <a:solidFill>
                  <a:srgbClr val="FFFFFF"/>
                </a:solidFill>
                <a:uFill>
                  <a:solidFill>
                    <a:srgbClr val="FFFFFF"/>
                  </a:solidFill>
                </a:uFill>
                <a:latin typeface="Roboto"/>
                <a:ea typeface="Roboto"/>
              </a:rPr>
              <a:t>KNN (K Nearest Neighbors) Algorithm</a:t>
            </a:r>
            <a:endParaRPr lang="en-IN" sz="1800" b="0" strike="noStrike" spc="-1">
              <a:solidFill>
                <a:srgbClr val="000000"/>
              </a:solidFill>
              <a:uFill>
                <a:solidFill>
                  <a:srgbClr val="FFFFFF"/>
                </a:solidFill>
              </a:uFill>
              <a:latin typeface="Arial"/>
            </a:endParaRPr>
          </a:p>
        </p:txBody>
      </p:sp>
      <p:sp>
        <p:nvSpPr>
          <p:cNvPr id="612" name="CustomShape 2"/>
          <p:cNvSpPr/>
          <p:nvPr/>
        </p:nvSpPr>
        <p:spPr>
          <a:xfrm>
            <a:off x="345600" y="2270160"/>
            <a:ext cx="7171560" cy="1989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1600" b="0" strike="noStrike" spc="-1">
                <a:solidFill>
                  <a:srgbClr val="FFFFFF"/>
                </a:solidFill>
                <a:uFill>
                  <a:solidFill>
                    <a:srgbClr val="FFFFFF"/>
                  </a:solidFill>
                </a:uFill>
                <a:latin typeface="Roboto"/>
                <a:ea typeface="Roboto"/>
              </a:rPr>
              <a:t>1.It can be used for both classification and regression problems.</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a:lnSpc>
                <a:spcPct val="100000"/>
              </a:lnSpc>
            </a:pPr>
            <a:r>
              <a:rPr lang="en-IN" sz="1600" b="0" strike="noStrike" spc="-1">
                <a:solidFill>
                  <a:srgbClr val="FFFFFF"/>
                </a:solidFill>
                <a:uFill>
                  <a:solidFill>
                    <a:srgbClr val="FFFFFF"/>
                  </a:solidFill>
                </a:uFill>
                <a:latin typeface="Roboto"/>
                <a:ea typeface="Roboto"/>
              </a:rPr>
              <a:t>2.However, it is more widely used in classification problems in the industry. </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a:lnSpc>
                <a:spcPct val="100000"/>
              </a:lnSpc>
            </a:pPr>
            <a:r>
              <a:rPr lang="en-IN" sz="1600" b="0" strike="noStrike" spc="-1">
                <a:solidFill>
                  <a:srgbClr val="FFFFFF"/>
                </a:solidFill>
                <a:uFill>
                  <a:solidFill>
                    <a:srgbClr val="FFFFFF"/>
                  </a:solidFill>
                </a:uFill>
                <a:latin typeface="Roboto"/>
                <a:ea typeface="Roboto"/>
              </a:rPr>
              <a:t>3.K nearest neighbors is a simple algorithm that stores all available cases and classifies new cases by a majority vote of its k neighbors. </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3" name="CustomShape 1"/>
          <p:cNvSpPr/>
          <p:nvPr/>
        </p:nvSpPr>
        <p:spPr>
          <a:xfrm>
            <a:off x="345600" y="1057680"/>
            <a:ext cx="7171560" cy="7156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lstStyle/>
          <a:p>
            <a:pPr>
              <a:lnSpc>
                <a:spcPct val="100000"/>
              </a:lnSpc>
            </a:pPr>
            <a:r>
              <a:rPr lang="en-IN" sz="2400" b="0" strike="noStrike" spc="-1">
                <a:solidFill>
                  <a:srgbClr val="FFFFFF"/>
                </a:solidFill>
                <a:uFill>
                  <a:solidFill>
                    <a:srgbClr val="FFFFFF"/>
                  </a:solidFill>
                </a:uFill>
                <a:latin typeface="Roboto"/>
                <a:ea typeface="Roboto"/>
              </a:rPr>
              <a:t>Code Snippet </a:t>
            </a:r>
            <a:endParaRPr lang="en-IN" sz="1800" b="0" strike="noStrike" spc="-1">
              <a:solidFill>
                <a:srgbClr val="000000"/>
              </a:solidFill>
              <a:uFill>
                <a:solidFill>
                  <a:srgbClr val="FFFFFF"/>
                </a:solidFill>
              </a:uFill>
              <a:latin typeface="Arial"/>
            </a:endParaRPr>
          </a:p>
        </p:txBody>
      </p:sp>
      <p:pic>
        <p:nvPicPr>
          <p:cNvPr id="614" name="Shape 325"/>
          <p:cNvPicPr/>
          <p:nvPr/>
        </p:nvPicPr>
        <p:blipFill>
          <a:blip r:embed="rId2"/>
          <a:stretch/>
        </p:blipFill>
        <p:spPr>
          <a:xfrm>
            <a:off x="1190880" y="2076120"/>
            <a:ext cx="5895360" cy="2599920"/>
          </a:xfrm>
          <a:prstGeom prst="rect">
            <a:avLst/>
          </a:prstGeom>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5" name="Shape 330"/>
          <p:cNvPicPr/>
          <p:nvPr/>
        </p:nvPicPr>
        <p:blipFill>
          <a:blip r:embed="rId2"/>
          <a:stretch/>
        </p:blipFill>
        <p:spPr>
          <a:xfrm>
            <a:off x="152280" y="152280"/>
            <a:ext cx="8838360" cy="4381920"/>
          </a:xfrm>
          <a:prstGeom prst="rect">
            <a:avLst/>
          </a:prstGeom>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6" name="CustomShape 1"/>
          <p:cNvSpPr/>
          <p:nvPr/>
        </p:nvSpPr>
        <p:spPr>
          <a:xfrm>
            <a:off x="345600" y="1057680"/>
            <a:ext cx="7171560" cy="7156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lstStyle/>
          <a:p>
            <a:pPr>
              <a:lnSpc>
                <a:spcPct val="100000"/>
              </a:lnSpc>
            </a:pPr>
            <a:r>
              <a:rPr lang="en-IN" sz="2400" b="0" strike="noStrike" spc="-1">
                <a:solidFill>
                  <a:srgbClr val="FFFFFF"/>
                </a:solidFill>
                <a:uFill>
                  <a:solidFill>
                    <a:srgbClr val="FFFFFF"/>
                  </a:solidFill>
                </a:uFill>
                <a:latin typeface="Roboto"/>
                <a:ea typeface="Roboto"/>
              </a:rPr>
              <a:t>K Means Algorithm</a:t>
            </a:r>
            <a:endParaRPr lang="en-IN" sz="1800" b="0" strike="noStrike" spc="-1">
              <a:solidFill>
                <a:srgbClr val="000000"/>
              </a:solidFill>
              <a:uFill>
                <a:solidFill>
                  <a:srgbClr val="FFFFFF"/>
                </a:solidFill>
              </a:uFill>
              <a:latin typeface="Arial"/>
            </a:endParaRPr>
          </a:p>
        </p:txBody>
      </p:sp>
      <p:sp>
        <p:nvSpPr>
          <p:cNvPr id="617" name="CustomShape 2"/>
          <p:cNvSpPr/>
          <p:nvPr/>
        </p:nvSpPr>
        <p:spPr>
          <a:xfrm>
            <a:off x="303840" y="2029680"/>
            <a:ext cx="7171560" cy="25002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IN" sz="1600" b="0" strike="noStrike" spc="-1">
                <a:solidFill>
                  <a:srgbClr val="FFFFFF"/>
                </a:solidFill>
                <a:uFill>
                  <a:solidFill>
                    <a:srgbClr val="FFFFFF"/>
                  </a:solidFill>
                </a:uFill>
                <a:latin typeface="Roboto"/>
                <a:ea typeface="Roboto"/>
              </a:rPr>
              <a:t>1.It is a type of unsupervised algorithm which  solves the clustering problem.</a:t>
            </a:r>
            <a:endParaRPr lang="en-IN" sz="1800" b="0" strike="noStrike" spc="-1">
              <a:solidFill>
                <a:srgbClr val="000000"/>
              </a:solidFill>
              <a:uFill>
                <a:solidFill>
                  <a:srgbClr val="FFFFFF"/>
                </a:solidFill>
              </a:uFill>
              <a:latin typeface="Arial"/>
            </a:endParaRPr>
          </a:p>
          <a:p>
            <a:endParaRPr lang="en-IN" sz="1800" b="0" strike="noStrike" spc="-1">
              <a:solidFill>
                <a:srgbClr val="000000"/>
              </a:solidFill>
              <a:uFill>
                <a:solidFill>
                  <a:srgbClr val="FFFFFF"/>
                </a:solidFill>
              </a:uFill>
              <a:latin typeface="Arial"/>
            </a:endParaRPr>
          </a:p>
          <a:p>
            <a:r>
              <a:rPr lang="en-IN" sz="1600" b="0" strike="noStrike" spc="-1">
                <a:solidFill>
                  <a:srgbClr val="FFFFFF"/>
                </a:solidFill>
                <a:uFill>
                  <a:solidFill>
                    <a:srgbClr val="FFFFFF"/>
                  </a:solidFill>
                </a:uFill>
                <a:latin typeface="Roboto"/>
                <a:ea typeface="Roboto"/>
              </a:rPr>
              <a:t>2.Its procedure follows a simple and easy  way to classify a given data set through a certain number of  clusters (assume k clusters). </a:t>
            </a:r>
            <a:endParaRPr lang="en-IN" sz="1800" b="0" strike="noStrike" spc="-1">
              <a:solidFill>
                <a:srgbClr val="000000"/>
              </a:solidFill>
              <a:uFill>
                <a:solidFill>
                  <a:srgbClr val="FFFFFF"/>
                </a:solidFill>
              </a:uFill>
              <a:latin typeface="Arial"/>
            </a:endParaRPr>
          </a:p>
          <a:p>
            <a:endParaRPr lang="en-IN" sz="1800" b="0" strike="noStrike" spc="-1">
              <a:solidFill>
                <a:srgbClr val="000000"/>
              </a:solidFill>
              <a:uFill>
                <a:solidFill>
                  <a:srgbClr val="FFFFFF"/>
                </a:solidFill>
              </a:uFill>
              <a:latin typeface="Arial"/>
            </a:endParaRPr>
          </a:p>
          <a:p>
            <a:pPr>
              <a:lnSpc>
                <a:spcPct val="100000"/>
              </a:lnSpc>
            </a:pPr>
            <a:r>
              <a:rPr lang="en-IN" sz="1600" b="0" strike="noStrike" spc="-1">
                <a:solidFill>
                  <a:srgbClr val="FFFFFF"/>
                </a:solidFill>
                <a:uFill>
                  <a:solidFill>
                    <a:srgbClr val="FFFFFF"/>
                  </a:solidFill>
                </a:uFill>
                <a:latin typeface="Roboto"/>
                <a:ea typeface="Roboto"/>
              </a:rPr>
              <a:t>3.Data points inside a cluster are homogeneous and heterogeneous to peer groups.</a:t>
            </a:r>
            <a:endParaRPr lang="en-IN" sz="1800" b="0" strike="noStrike" spc="-1">
              <a:solidFill>
                <a:srgbClr val="000000"/>
              </a:solidFill>
              <a:uFill>
                <a:solidFill>
                  <a:srgbClr val="FFFFFF"/>
                </a:solidFill>
              </a:uFill>
              <a:latin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8" name="CustomShape 1"/>
          <p:cNvSpPr/>
          <p:nvPr/>
        </p:nvSpPr>
        <p:spPr>
          <a:xfrm>
            <a:off x="345600" y="1057680"/>
            <a:ext cx="7171560" cy="7156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lstStyle/>
          <a:p>
            <a:pPr>
              <a:lnSpc>
                <a:spcPct val="100000"/>
              </a:lnSpc>
            </a:pPr>
            <a:r>
              <a:rPr lang="en-IN" sz="2400" b="0" strike="noStrike" spc="-1">
                <a:solidFill>
                  <a:srgbClr val="FFFFFF"/>
                </a:solidFill>
                <a:uFill>
                  <a:solidFill>
                    <a:srgbClr val="FFFFFF"/>
                  </a:solidFill>
                </a:uFill>
                <a:latin typeface="Roboto"/>
                <a:ea typeface="Roboto"/>
              </a:rPr>
              <a:t>K Means Code Snippet</a:t>
            </a:r>
            <a:endParaRPr lang="en-IN" sz="1800" b="0" strike="noStrike" spc="-1">
              <a:solidFill>
                <a:srgbClr val="000000"/>
              </a:solidFill>
              <a:uFill>
                <a:solidFill>
                  <a:srgbClr val="FFFFFF"/>
                </a:solidFill>
              </a:uFill>
              <a:latin typeface="Arial"/>
            </a:endParaRPr>
          </a:p>
        </p:txBody>
      </p:sp>
      <p:pic>
        <p:nvPicPr>
          <p:cNvPr id="619" name="Shape 342"/>
          <p:cNvPicPr/>
          <p:nvPr/>
        </p:nvPicPr>
        <p:blipFill>
          <a:blip r:embed="rId2"/>
          <a:stretch/>
        </p:blipFill>
        <p:spPr>
          <a:xfrm>
            <a:off x="821520" y="1936800"/>
            <a:ext cx="6954840" cy="3000240"/>
          </a:xfrm>
          <a:prstGeom prst="rect">
            <a:avLst/>
          </a:prstGeom>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0" name="Shape 347"/>
          <p:cNvPicPr/>
          <p:nvPr/>
        </p:nvPicPr>
        <p:blipFill>
          <a:blip r:embed="rId2"/>
          <a:stretch/>
        </p:blipFill>
        <p:spPr>
          <a:xfrm>
            <a:off x="152280" y="152280"/>
            <a:ext cx="8838360" cy="4711680"/>
          </a:xfrm>
          <a:prstGeom prst="rect">
            <a:avLst/>
          </a:prstGeom>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1" name="CustomShape 1"/>
          <p:cNvSpPr/>
          <p:nvPr/>
        </p:nvSpPr>
        <p:spPr>
          <a:xfrm>
            <a:off x="1824840" y="1473840"/>
            <a:ext cx="6246360" cy="2194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lstStyle/>
          <a:p>
            <a:pPr>
              <a:lnSpc>
                <a:spcPct val="100000"/>
              </a:lnSpc>
            </a:pPr>
            <a:r>
              <a:rPr lang="en-IN" sz="4800" b="0" strike="noStrike" spc="-1">
                <a:solidFill>
                  <a:srgbClr val="351C75"/>
                </a:solidFill>
                <a:uFill>
                  <a:solidFill>
                    <a:srgbClr val="FFFFFF"/>
                  </a:solidFill>
                </a:uFill>
                <a:latin typeface="Roboto"/>
                <a:ea typeface="Roboto"/>
              </a:rPr>
              <a:t>RESULTS</a:t>
            </a:r>
            <a:endParaRPr lang="en-IN" sz="1800" b="0" strike="noStrike" spc="-1">
              <a:solidFill>
                <a:srgbClr val="000000"/>
              </a:solidFill>
              <a:uFill>
                <a:solidFill>
                  <a:srgbClr val="FFFFFF"/>
                </a:solidFill>
              </a:uFill>
              <a:latin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2" name="CustomShape 1"/>
          <p:cNvSpPr/>
          <p:nvPr/>
        </p:nvSpPr>
        <p:spPr>
          <a:xfrm>
            <a:off x="2477520" y="177840"/>
            <a:ext cx="2999160" cy="6091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lstStyle/>
          <a:p>
            <a:pPr>
              <a:lnSpc>
                <a:spcPct val="100000"/>
              </a:lnSpc>
            </a:pPr>
            <a:r>
              <a:rPr lang="en-IN" sz="1400" b="0" strike="noStrike" spc="-1">
                <a:solidFill>
                  <a:srgbClr val="000000"/>
                </a:solidFill>
                <a:uFill>
                  <a:solidFill>
                    <a:srgbClr val="FFFFFF"/>
                  </a:solidFill>
                </a:uFill>
                <a:latin typeface="Arial"/>
                <a:ea typeface="Arial"/>
              </a:rPr>
              <a:t>ROC Curve for C5.0 Algorithm</a:t>
            </a:r>
            <a:endParaRPr lang="en-IN" sz="1800" b="0" strike="noStrike" spc="-1">
              <a:solidFill>
                <a:srgbClr val="000000"/>
              </a:solidFill>
              <a:uFill>
                <a:solidFill>
                  <a:srgbClr val="FFFFFF"/>
                </a:solidFill>
              </a:uFill>
              <a:latin typeface="Arial"/>
            </a:endParaRPr>
          </a:p>
        </p:txBody>
      </p:sp>
      <p:pic>
        <p:nvPicPr>
          <p:cNvPr id="623" name="Shape 358"/>
          <p:cNvPicPr/>
          <p:nvPr/>
        </p:nvPicPr>
        <p:blipFill>
          <a:blip r:embed="rId2"/>
          <a:stretch/>
        </p:blipFill>
        <p:spPr>
          <a:xfrm>
            <a:off x="152280" y="939960"/>
            <a:ext cx="8763480" cy="4050360"/>
          </a:xfrm>
          <a:prstGeom prst="rect">
            <a:avLst/>
          </a:prstGeom>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 name="CustomShape 1"/>
          <p:cNvSpPr/>
          <p:nvPr/>
        </p:nvSpPr>
        <p:spPr>
          <a:xfrm>
            <a:off x="1317240" y="104400"/>
            <a:ext cx="7044480" cy="6930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lstStyle/>
          <a:p>
            <a:pPr>
              <a:lnSpc>
                <a:spcPct val="100000"/>
              </a:lnSpc>
            </a:pPr>
            <a:r>
              <a:rPr lang="en-IN" sz="1400" b="0" strike="noStrike" spc="-1">
                <a:solidFill>
                  <a:srgbClr val="000000"/>
                </a:solidFill>
                <a:uFill>
                  <a:solidFill>
                    <a:srgbClr val="FFFFFF"/>
                  </a:solidFill>
                </a:uFill>
                <a:latin typeface="Arial"/>
                <a:ea typeface="Arial"/>
              </a:rPr>
              <a:t>ROC Curve for Naïve’ Bayes Algorithm</a:t>
            </a:r>
            <a:endParaRPr lang="en-IN" sz="1800" b="0" strike="noStrike" spc="-1">
              <a:solidFill>
                <a:srgbClr val="000000"/>
              </a:solidFill>
              <a:uFill>
                <a:solidFill>
                  <a:srgbClr val="FFFFFF"/>
                </a:solidFill>
              </a:uFill>
              <a:latin typeface="Arial"/>
            </a:endParaRPr>
          </a:p>
        </p:txBody>
      </p:sp>
      <p:pic>
        <p:nvPicPr>
          <p:cNvPr id="625" name="Shape 364"/>
          <p:cNvPicPr/>
          <p:nvPr/>
        </p:nvPicPr>
        <p:blipFill>
          <a:blip r:embed="rId2"/>
          <a:stretch/>
        </p:blipFill>
        <p:spPr>
          <a:xfrm>
            <a:off x="152280" y="950400"/>
            <a:ext cx="8648280" cy="4039920"/>
          </a:xfrm>
          <a:prstGeom prst="rect">
            <a:avLst/>
          </a:prstGeom>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1081" y="405882"/>
            <a:ext cx="7020900" cy="750300"/>
          </a:xfrm>
        </p:spPr>
        <p:txBody>
          <a:bodyPr/>
          <a:lstStyle/>
          <a:p>
            <a:r>
              <a:rPr lang="en-IN" sz="2200" dirty="0"/>
              <a:t>ROC Curve for </a:t>
            </a:r>
            <a:r>
              <a:rPr lang="en-IN" sz="2200" dirty="0" smtClean="0"/>
              <a:t>Random  Forest </a:t>
            </a:r>
            <a:r>
              <a:rPr lang="en-IN" sz="2200" dirty="0"/>
              <a:t>Algorithm</a:t>
            </a:r>
          </a:p>
        </p:txBody>
      </p:sp>
      <p:pic>
        <p:nvPicPr>
          <p:cNvPr id="3" name="Picture 2"/>
          <p:cNvPicPr>
            <a:picLocks noChangeAspect="1"/>
          </p:cNvPicPr>
          <p:nvPr/>
        </p:nvPicPr>
        <p:blipFill rotWithShape="1">
          <a:blip r:embed="rId2"/>
          <a:srcRect l="18748" t="17368" r="21797" b="13836"/>
          <a:stretch/>
        </p:blipFill>
        <p:spPr>
          <a:xfrm>
            <a:off x="682905" y="949123"/>
            <a:ext cx="7778189" cy="3530279"/>
          </a:xfrm>
          <a:prstGeom prst="rect">
            <a:avLst/>
          </a:prstGeom>
        </p:spPr>
      </p:pic>
    </p:spTree>
    <p:extLst>
      <p:ext uri="{BB962C8B-B14F-4D97-AF65-F5344CB8AC3E}">
        <p14:creationId xmlns:p14="http://schemas.microsoft.com/office/powerpoint/2010/main" val="22197642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1" name="CustomShape 1"/>
          <p:cNvSpPr/>
          <p:nvPr/>
        </p:nvSpPr>
        <p:spPr>
          <a:xfrm>
            <a:off x="345600" y="1036800"/>
            <a:ext cx="7171560" cy="7156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lstStyle/>
          <a:p>
            <a:pPr>
              <a:lnSpc>
                <a:spcPct val="100000"/>
              </a:lnSpc>
            </a:pPr>
            <a:r>
              <a:rPr lang="en-IN" sz="2400" b="0" strike="noStrike" spc="-1" dirty="0">
                <a:solidFill>
                  <a:srgbClr val="FFFFFF"/>
                </a:solidFill>
                <a:uFill>
                  <a:solidFill>
                    <a:srgbClr val="FFFFFF"/>
                  </a:solidFill>
                </a:uFill>
                <a:latin typeface="Roboto"/>
                <a:ea typeface="Roboto"/>
              </a:rPr>
              <a:t>What is Data Mining?</a:t>
            </a:r>
            <a:endParaRPr lang="en-IN" sz="1800" b="0" strike="noStrike" spc="-1" dirty="0">
              <a:solidFill>
                <a:srgbClr val="000000"/>
              </a:solidFill>
              <a:uFill>
                <a:solidFill>
                  <a:srgbClr val="FFFFFF"/>
                </a:solidFill>
              </a:uFill>
              <a:latin typeface="Arial"/>
            </a:endParaRPr>
          </a:p>
        </p:txBody>
      </p:sp>
      <p:sp>
        <p:nvSpPr>
          <p:cNvPr id="582" name="CustomShape 2"/>
          <p:cNvSpPr/>
          <p:nvPr/>
        </p:nvSpPr>
        <p:spPr>
          <a:xfrm>
            <a:off x="323298" y="1824561"/>
            <a:ext cx="8734680" cy="30013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z="1600" dirty="0"/>
              <a:t>Data Mining is about explaining the past and predicting the future by means of data analysis. </a:t>
            </a:r>
            <a:r>
              <a:rPr lang="en-US" sz="1600" dirty="0" smtClean="0"/>
              <a:t>Data </a:t>
            </a:r>
            <a:r>
              <a:rPr lang="en-US" sz="1600" dirty="0"/>
              <a:t>mining is a multi-disciplinary field which combines statistics, machine learning, artificial intelligence and database technology.</a:t>
            </a:r>
          </a:p>
          <a:p>
            <a:pPr>
              <a:lnSpc>
                <a:spcPct val="100000"/>
              </a:lnSpc>
            </a:pPr>
            <a:r>
              <a:rPr lang="en-IN" sz="1600" b="0" strike="noStrike" spc="-1" dirty="0" smtClean="0">
                <a:solidFill>
                  <a:srgbClr val="FFFFFF"/>
                </a:solidFill>
                <a:uFill>
                  <a:solidFill>
                    <a:srgbClr val="FFFFFF"/>
                  </a:solidFill>
                </a:uFill>
                <a:latin typeface="Roboto"/>
                <a:ea typeface="Roboto"/>
              </a:rPr>
              <a:t>Steps </a:t>
            </a:r>
            <a:r>
              <a:rPr lang="en-IN" sz="1600" b="0" strike="noStrike" spc="-1" dirty="0">
                <a:solidFill>
                  <a:srgbClr val="FFFFFF"/>
                </a:solidFill>
                <a:uFill>
                  <a:solidFill>
                    <a:srgbClr val="FFFFFF"/>
                  </a:solidFill>
                </a:uFill>
                <a:latin typeface="Roboto"/>
                <a:ea typeface="Roboto"/>
              </a:rPr>
              <a:t>of Data Mining	</a:t>
            </a:r>
            <a:endParaRPr lang="en-IN" sz="1800" b="0" strike="noStrike" spc="-1" dirty="0">
              <a:solidFill>
                <a:srgbClr val="000000"/>
              </a:solidFill>
              <a:uFill>
                <a:solidFill>
                  <a:srgbClr val="FFFFFF"/>
                </a:solidFill>
              </a:uFill>
              <a:latin typeface="Arial"/>
            </a:endParaRPr>
          </a:p>
          <a:p>
            <a:pPr>
              <a:lnSpc>
                <a:spcPct val="100000"/>
              </a:lnSpc>
            </a:pPr>
            <a:endParaRPr lang="en-IN" sz="1800" b="0" strike="noStrike" spc="-1" dirty="0">
              <a:solidFill>
                <a:srgbClr val="000000"/>
              </a:solidFill>
              <a:uFill>
                <a:solidFill>
                  <a:srgbClr val="FFFFFF"/>
                </a:solidFill>
              </a:uFill>
              <a:latin typeface="Arial"/>
            </a:endParaRPr>
          </a:p>
          <a:p>
            <a:pPr>
              <a:lnSpc>
                <a:spcPct val="100000"/>
              </a:lnSpc>
            </a:pPr>
            <a:r>
              <a:rPr lang="en-IN" sz="1600" b="0" strike="noStrike" spc="-1" dirty="0">
                <a:solidFill>
                  <a:srgbClr val="FFFFFF"/>
                </a:solidFill>
                <a:uFill>
                  <a:solidFill>
                    <a:srgbClr val="FFFFFF"/>
                  </a:solidFill>
                </a:uFill>
                <a:latin typeface="Roboto"/>
                <a:ea typeface="Roboto"/>
              </a:rPr>
              <a:t>1.Data Integration</a:t>
            </a:r>
            <a:endParaRPr lang="en-IN" sz="1800" b="0" strike="noStrike" spc="-1" dirty="0">
              <a:solidFill>
                <a:srgbClr val="000000"/>
              </a:solidFill>
              <a:uFill>
                <a:solidFill>
                  <a:srgbClr val="FFFFFF"/>
                </a:solidFill>
              </a:uFill>
              <a:latin typeface="Arial"/>
            </a:endParaRPr>
          </a:p>
          <a:p>
            <a:pPr>
              <a:lnSpc>
                <a:spcPct val="100000"/>
              </a:lnSpc>
            </a:pPr>
            <a:r>
              <a:rPr lang="en-IN" sz="1600" b="0" strike="noStrike" spc="-1" dirty="0">
                <a:solidFill>
                  <a:srgbClr val="FFFFFF"/>
                </a:solidFill>
                <a:uFill>
                  <a:solidFill>
                    <a:srgbClr val="FFFFFF"/>
                  </a:solidFill>
                </a:uFill>
                <a:latin typeface="Roboto"/>
                <a:ea typeface="Roboto"/>
              </a:rPr>
              <a:t>2.Data Selection</a:t>
            </a:r>
            <a:endParaRPr lang="en-IN" sz="1800" b="0" strike="noStrike" spc="-1" dirty="0">
              <a:solidFill>
                <a:srgbClr val="000000"/>
              </a:solidFill>
              <a:uFill>
                <a:solidFill>
                  <a:srgbClr val="FFFFFF"/>
                </a:solidFill>
              </a:uFill>
              <a:latin typeface="Arial"/>
            </a:endParaRPr>
          </a:p>
          <a:p>
            <a:pPr>
              <a:lnSpc>
                <a:spcPct val="100000"/>
              </a:lnSpc>
            </a:pPr>
            <a:r>
              <a:rPr lang="en-IN" sz="1600" b="0" strike="noStrike" spc="-1" dirty="0">
                <a:solidFill>
                  <a:srgbClr val="FFFFFF"/>
                </a:solidFill>
                <a:uFill>
                  <a:solidFill>
                    <a:srgbClr val="FFFFFF"/>
                  </a:solidFill>
                </a:uFill>
                <a:latin typeface="Roboto"/>
                <a:ea typeface="Roboto"/>
              </a:rPr>
              <a:t>3.Data Cleaning</a:t>
            </a:r>
            <a:endParaRPr lang="en-IN" sz="1800" b="0" strike="noStrike" spc="-1" dirty="0">
              <a:solidFill>
                <a:srgbClr val="000000"/>
              </a:solidFill>
              <a:uFill>
                <a:solidFill>
                  <a:srgbClr val="FFFFFF"/>
                </a:solidFill>
              </a:uFill>
              <a:latin typeface="Arial"/>
            </a:endParaRPr>
          </a:p>
          <a:p>
            <a:pPr>
              <a:lnSpc>
                <a:spcPct val="100000"/>
              </a:lnSpc>
            </a:pPr>
            <a:r>
              <a:rPr lang="en-IN" sz="1600" b="0" strike="noStrike" spc="-1" dirty="0">
                <a:solidFill>
                  <a:srgbClr val="FFFFFF"/>
                </a:solidFill>
                <a:uFill>
                  <a:solidFill>
                    <a:srgbClr val="FFFFFF"/>
                  </a:solidFill>
                </a:uFill>
                <a:latin typeface="Roboto"/>
                <a:ea typeface="Roboto"/>
              </a:rPr>
              <a:t>4.Data Transformation</a:t>
            </a:r>
            <a:endParaRPr lang="en-IN" sz="1800" b="0" strike="noStrike" spc="-1" dirty="0">
              <a:solidFill>
                <a:srgbClr val="000000"/>
              </a:solidFill>
              <a:uFill>
                <a:solidFill>
                  <a:srgbClr val="FFFFFF"/>
                </a:solidFill>
              </a:uFill>
              <a:latin typeface="Arial"/>
            </a:endParaRPr>
          </a:p>
          <a:p>
            <a:pPr>
              <a:lnSpc>
                <a:spcPct val="100000"/>
              </a:lnSpc>
            </a:pPr>
            <a:r>
              <a:rPr lang="en-IN" sz="1600" b="0" strike="noStrike" spc="-1" dirty="0">
                <a:solidFill>
                  <a:srgbClr val="FFFFFF"/>
                </a:solidFill>
                <a:uFill>
                  <a:solidFill>
                    <a:srgbClr val="FFFFFF"/>
                  </a:solidFill>
                </a:uFill>
                <a:latin typeface="Roboto"/>
                <a:ea typeface="Roboto"/>
              </a:rPr>
              <a:t>5.Data Mining</a:t>
            </a:r>
            <a:endParaRPr lang="en-IN" sz="1800" b="0" strike="noStrike" spc="-1" dirty="0">
              <a:solidFill>
                <a:srgbClr val="000000"/>
              </a:solidFill>
              <a:uFill>
                <a:solidFill>
                  <a:srgbClr val="FFFFFF"/>
                </a:solidFill>
              </a:uFill>
              <a:latin typeface="Arial"/>
            </a:endParaRPr>
          </a:p>
          <a:p>
            <a:pPr>
              <a:lnSpc>
                <a:spcPct val="100000"/>
              </a:lnSpc>
            </a:pPr>
            <a:r>
              <a:rPr lang="en-IN" sz="1600" b="0" strike="noStrike" spc="-1" dirty="0">
                <a:solidFill>
                  <a:srgbClr val="FFFFFF"/>
                </a:solidFill>
                <a:uFill>
                  <a:solidFill>
                    <a:srgbClr val="FFFFFF"/>
                  </a:solidFill>
                </a:uFill>
                <a:latin typeface="Roboto"/>
                <a:ea typeface="Roboto"/>
              </a:rPr>
              <a:t>6.Pattern Evaluation</a:t>
            </a:r>
            <a:endParaRPr lang="en-IN" sz="1800" b="0" strike="noStrike" spc="-1" dirty="0">
              <a:solidFill>
                <a:srgbClr val="000000"/>
              </a:solidFill>
              <a:uFill>
                <a:solidFill>
                  <a:srgbClr val="FFFFFF"/>
                </a:solidFill>
              </a:uFill>
              <a:latin typeface="Arial"/>
            </a:endParaRPr>
          </a:p>
          <a:p>
            <a:pPr>
              <a:lnSpc>
                <a:spcPct val="100000"/>
              </a:lnSpc>
            </a:pPr>
            <a:r>
              <a:rPr lang="en-IN" sz="1600" b="0" strike="noStrike" spc="-1" dirty="0">
                <a:solidFill>
                  <a:srgbClr val="FFFFFF"/>
                </a:solidFill>
                <a:uFill>
                  <a:solidFill>
                    <a:srgbClr val="FFFFFF"/>
                  </a:solidFill>
                </a:uFill>
                <a:latin typeface="Roboto"/>
                <a:ea typeface="Roboto"/>
              </a:rPr>
              <a:t>7.Use of Discovered Knowledge</a:t>
            </a:r>
            <a:endParaRPr lang="en-IN" sz="1800" b="0" strike="noStrike" spc="-1" dirty="0">
              <a:solidFill>
                <a:srgbClr val="000000"/>
              </a:solidFill>
              <a:uFill>
                <a:solidFill>
                  <a:srgbClr val="FFFFFF"/>
                </a:solidFill>
              </a:uFill>
              <a:latin typeface="Arial"/>
            </a:endParaRPr>
          </a:p>
        </p:txBody>
      </p:sp>
      <p:pic>
        <p:nvPicPr>
          <p:cNvPr id="583" name="Shape 222"/>
          <p:cNvPicPr/>
          <p:nvPr/>
        </p:nvPicPr>
        <p:blipFill>
          <a:blip r:embed="rId2"/>
          <a:stretch/>
        </p:blipFill>
        <p:spPr>
          <a:xfrm>
            <a:off x="5447520" y="2737800"/>
            <a:ext cx="3632760" cy="189072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Shape 124"/>
          <p:cNvSpPr txBox="1">
            <a:spLocks noGrp="1"/>
          </p:cNvSpPr>
          <p:nvPr>
            <p:ph type="title"/>
          </p:nvPr>
        </p:nvSpPr>
        <p:spPr>
          <a:xfrm>
            <a:off x="1049500" y="417040"/>
            <a:ext cx="7020900" cy="750300"/>
          </a:xfrm>
          <a:prstGeom prst="rect">
            <a:avLst/>
          </a:prstGeom>
        </p:spPr>
        <p:txBody>
          <a:bodyPr lIns="91425" tIns="91425" rIns="91425" bIns="91425" anchor="t" anchorCtr="0">
            <a:noAutofit/>
          </a:bodyPr>
          <a:lstStyle/>
          <a:p>
            <a:pPr lvl="0" rtl="0">
              <a:spcBef>
                <a:spcPts val="0"/>
              </a:spcBef>
              <a:buNone/>
            </a:pPr>
            <a:r>
              <a:rPr lang="en" sz="3500" dirty="0" smtClean="0"/>
              <a:t>Table </a:t>
            </a:r>
            <a:r>
              <a:rPr lang="en" sz="3500" dirty="0"/>
              <a:t>to compare data</a:t>
            </a:r>
          </a:p>
        </p:txBody>
      </p:sp>
      <p:graphicFrame>
        <p:nvGraphicFramePr>
          <p:cNvPr id="6" name="Shape 125"/>
          <p:cNvGraphicFramePr/>
          <p:nvPr>
            <p:extLst/>
          </p:nvPr>
        </p:nvGraphicFramePr>
        <p:xfrm>
          <a:off x="1538867" y="1140737"/>
          <a:ext cx="6133188" cy="3258242"/>
        </p:xfrm>
        <a:graphic>
          <a:graphicData uri="http://schemas.openxmlformats.org/drawingml/2006/table">
            <a:tbl>
              <a:tblPr>
                <a:noFill/>
              </a:tblPr>
              <a:tblGrid>
                <a:gridCol w="1533297"/>
                <a:gridCol w="1533297"/>
                <a:gridCol w="1533297"/>
                <a:gridCol w="1533297"/>
              </a:tblGrid>
              <a:tr h="443982">
                <a:tc>
                  <a:txBody>
                    <a:bodyPr/>
                    <a:lstStyle/>
                    <a:p>
                      <a:pPr lvl="0" algn="ctr">
                        <a:spcBef>
                          <a:spcPts val="0"/>
                        </a:spcBef>
                        <a:buNone/>
                      </a:pPr>
                      <a:r>
                        <a:rPr lang="en-IN" dirty="0" smtClean="0">
                          <a:solidFill>
                            <a:srgbClr val="434343"/>
                          </a:solidFill>
                          <a:latin typeface="Sniglet"/>
                          <a:ea typeface="Sniglet"/>
                          <a:cs typeface="Sniglet"/>
                          <a:sym typeface="Sniglet"/>
                        </a:rPr>
                        <a:t>Algorithm</a:t>
                      </a:r>
                      <a:endParaRPr dirty="0">
                        <a:solidFill>
                          <a:srgbClr val="434343"/>
                        </a:solidFill>
                        <a:latin typeface="Sniglet"/>
                        <a:ea typeface="Sniglet"/>
                        <a:cs typeface="Sniglet"/>
                        <a:sym typeface="Sniglet"/>
                      </a:endParaRPr>
                    </a:p>
                  </a:txBody>
                  <a:tcPr marL="91425" marR="91425" marT="68575" marB="68575" anchor="ctr">
                    <a:lnL w="38100" cap="flat" cmpd="sng">
                      <a:solidFill>
                        <a:srgbClr val="2A95B7"/>
                      </a:solidFill>
                      <a:prstDash val="solid"/>
                      <a:round/>
                      <a:headEnd type="none" w="med" len="med"/>
                      <a:tailEnd type="none" w="med" len="med"/>
                    </a:lnL>
                    <a:lnR w="38100" cap="flat" cmpd="sng">
                      <a:solidFill>
                        <a:srgbClr val="2A95B7"/>
                      </a:solidFill>
                      <a:prstDash val="solid"/>
                      <a:round/>
                      <a:headEnd type="none" w="med" len="med"/>
                      <a:tailEnd type="none" w="med" len="med"/>
                    </a:lnR>
                    <a:lnT w="38100" cap="flat" cmpd="sng">
                      <a:solidFill>
                        <a:srgbClr val="2A95B7"/>
                      </a:solidFill>
                      <a:prstDash val="solid"/>
                      <a:round/>
                      <a:headEnd type="none" w="med" len="med"/>
                      <a:tailEnd type="none" w="med" len="med"/>
                    </a:lnT>
                    <a:lnB w="38100" cap="flat" cmpd="sng">
                      <a:solidFill>
                        <a:srgbClr val="2A95B7"/>
                      </a:solidFill>
                      <a:prstDash val="solid"/>
                      <a:round/>
                      <a:headEnd type="none" w="med" len="med"/>
                      <a:tailEnd type="none" w="med" len="med"/>
                    </a:lnB>
                  </a:tcPr>
                </a:tc>
                <a:tc>
                  <a:txBody>
                    <a:bodyPr/>
                    <a:lstStyle/>
                    <a:p>
                      <a:pPr lvl="0" algn="ctr">
                        <a:spcBef>
                          <a:spcPts val="0"/>
                        </a:spcBef>
                        <a:buNone/>
                      </a:pPr>
                      <a:r>
                        <a:rPr lang="en" sz="1500" b="1" dirty="0" smtClean="0">
                          <a:solidFill>
                            <a:srgbClr val="434343"/>
                          </a:solidFill>
                          <a:latin typeface="Sniglet"/>
                          <a:ea typeface="Sniglet"/>
                          <a:cs typeface="Sniglet"/>
                          <a:sym typeface="Sniglet"/>
                        </a:rPr>
                        <a:t>Accuracy (%)</a:t>
                      </a:r>
                      <a:endParaRPr lang="en" sz="1500" b="1" dirty="0">
                        <a:solidFill>
                          <a:srgbClr val="434343"/>
                        </a:solidFill>
                        <a:latin typeface="Sniglet"/>
                        <a:ea typeface="Sniglet"/>
                        <a:cs typeface="Sniglet"/>
                        <a:sym typeface="Sniglet"/>
                      </a:endParaRPr>
                    </a:p>
                  </a:txBody>
                  <a:tcPr marL="91425" marR="91425" marT="68575" marB="68575" anchor="ctr">
                    <a:lnL w="38100" cap="flat" cmpd="sng">
                      <a:solidFill>
                        <a:srgbClr val="2A95B7"/>
                      </a:solidFill>
                      <a:prstDash val="solid"/>
                      <a:round/>
                      <a:headEnd type="none" w="med" len="med"/>
                      <a:tailEnd type="none" w="med" len="med"/>
                    </a:lnL>
                    <a:lnR w="38100" cap="flat" cmpd="sng">
                      <a:solidFill>
                        <a:srgbClr val="2A95B7"/>
                      </a:solidFill>
                      <a:prstDash val="solid"/>
                      <a:round/>
                      <a:headEnd type="none" w="med" len="med"/>
                      <a:tailEnd type="none" w="med" len="med"/>
                    </a:lnR>
                    <a:lnT w="38100" cap="flat" cmpd="sng">
                      <a:solidFill>
                        <a:srgbClr val="2A95B7"/>
                      </a:solidFill>
                      <a:prstDash val="solid"/>
                      <a:round/>
                      <a:headEnd type="none" w="med" len="med"/>
                      <a:tailEnd type="none" w="med" len="med"/>
                    </a:lnT>
                    <a:lnB w="38100" cap="flat" cmpd="sng">
                      <a:solidFill>
                        <a:srgbClr val="2A95B7"/>
                      </a:solidFill>
                      <a:prstDash val="solid"/>
                      <a:round/>
                      <a:headEnd type="none" w="med" len="med"/>
                      <a:tailEnd type="none" w="med" len="med"/>
                    </a:lnB>
                  </a:tcPr>
                </a:tc>
                <a:tc>
                  <a:txBody>
                    <a:bodyPr/>
                    <a:lstStyle/>
                    <a:p>
                      <a:pPr lvl="0" algn="ctr">
                        <a:spcBef>
                          <a:spcPts val="0"/>
                        </a:spcBef>
                        <a:buNone/>
                      </a:pPr>
                      <a:r>
                        <a:rPr lang="en" sz="1500" b="1" dirty="0" smtClean="0">
                          <a:solidFill>
                            <a:srgbClr val="434343"/>
                          </a:solidFill>
                          <a:latin typeface="Sniglet"/>
                          <a:ea typeface="Sniglet"/>
                          <a:cs typeface="Sniglet"/>
                          <a:sym typeface="Sniglet"/>
                        </a:rPr>
                        <a:t>Precision (%)</a:t>
                      </a:r>
                      <a:endParaRPr lang="en" sz="1500" b="1" dirty="0">
                        <a:solidFill>
                          <a:srgbClr val="434343"/>
                        </a:solidFill>
                        <a:latin typeface="Sniglet"/>
                        <a:ea typeface="Sniglet"/>
                        <a:cs typeface="Sniglet"/>
                        <a:sym typeface="Sniglet"/>
                      </a:endParaRPr>
                    </a:p>
                  </a:txBody>
                  <a:tcPr marL="91425" marR="91425" marT="68575" marB="68575" anchor="ctr">
                    <a:lnL w="38100" cap="flat" cmpd="sng">
                      <a:solidFill>
                        <a:srgbClr val="2A95B7"/>
                      </a:solidFill>
                      <a:prstDash val="solid"/>
                      <a:round/>
                      <a:headEnd type="none" w="med" len="med"/>
                      <a:tailEnd type="none" w="med" len="med"/>
                    </a:lnL>
                    <a:lnR w="38100" cap="flat" cmpd="sng">
                      <a:solidFill>
                        <a:srgbClr val="2A95B7"/>
                      </a:solidFill>
                      <a:prstDash val="solid"/>
                      <a:round/>
                      <a:headEnd type="none" w="med" len="med"/>
                      <a:tailEnd type="none" w="med" len="med"/>
                    </a:lnR>
                    <a:lnT w="38100" cap="flat" cmpd="sng">
                      <a:solidFill>
                        <a:srgbClr val="2A95B7"/>
                      </a:solidFill>
                      <a:prstDash val="solid"/>
                      <a:round/>
                      <a:headEnd type="none" w="med" len="med"/>
                      <a:tailEnd type="none" w="med" len="med"/>
                    </a:lnT>
                    <a:lnB w="38100" cap="flat" cmpd="sng">
                      <a:solidFill>
                        <a:srgbClr val="2A95B7"/>
                      </a:solidFill>
                      <a:prstDash val="solid"/>
                      <a:round/>
                      <a:headEnd type="none" w="med" len="med"/>
                      <a:tailEnd type="none" w="med" len="med"/>
                    </a:lnB>
                  </a:tcPr>
                </a:tc>
                <a:tc>
                  <a:txBody>
                    <a:bodyPr/>
                    <a:lstStyle/>
                    <a:p>
                      <a:pPr lvl="0" algn="ctr">
                        <a:spcBef>
                          <a:spcPts val="0"/>
                        </a:spcBef>
                        <a:buNone/>
                      </a:pPr>
                      <a:r>
                        <a:rPr lang="en" sz="1500" b="1" dirty="0" smtClean="0">
                          <a:solidFill>
                            <a:srgbClr val="434343"/>
                          </a:solidFill>
                          <a:latin typeface="Sniglet"/>
                          <a:ea typeface="Sniglet"/>
                          <a:cs typeface="Sniglet"/>
                          <a:sym typeface="Sniglet"/>
                        </a:rPr>
                        <a:t>Recall (%)</a:t>
                      </a:r>
                      <a:endParaRPr lang="en" sz="1500" b="1" dirty="0">
                        <a:solidFill>
                          <a:srgbClr val="434343"/>
                        </a:solidFill>
                        <a:latin typeface="Sniglet"/>
                        <a:ea typeface="Sniglet"/>
                        <a:cs typeface="Sniglet"/>
                        <a:sym typeface="Sniglet"/>
                      </a:endParaRPr>
                    </a:p>
                  </a:txBody>
                  <a:tcPr marL="91425" marR="91425" marT="68575" marB="68575" anchor="ctr">
                    <a:lnL w="38100" cap="flat" cmpd="sng">
                      <a:solidFill>
                        <a:srgbClr val="2A95B7"/>
                      </a:solidFill>
                      <a:prstDash val="solid"/>
                      <a:round/>
                      <a:headEnd type="none" w="med" len="med"/>
                      <a:tailEnd type="none" w="med" len="med"/>
                    </a:lnL>
                    <a:lnR w="38100" cap="flat" cmpd="sng">
                      <a:solidFill>
                        <a:srgbClr val="2A95B7"/>
                      </a:solidFill>
                      <a:prstDash val="solid"/>
                      <a:round/>
                      <a:headEnd type="none" w="med" len="med"/>
                      <a:tailEnd type="none" w="med" len="med"/>
                    </a:lnR>
                    <a:lnT w="38100" cap="flat" cmpd="sng">
                      <a:solidFill>
                        <a:srgbClr val="2A95B7"/>
                      </a:solidFill>
                      <a:prstDash val="solid"/>
                      <a:round/>
                      <a:headEnd type="none" w="med" len="med"/>
                      <a:tailEnd type="none" w="med" len="med"/>
                    </a:lnT>
                    <a:lnB w="38100" cap="flat" cmpd="sng">
                      <a:solidFill>
                        <a:srgbClr val="2A95B7"/>
                      </a:solidFill>
                      <a:prstDash val="solid"/>
                      <a:round/>
                      <a:headEnd type="none" w="med" len="med"/>
                      <a:tailEnd type="none" w="med" len="med"/>
                    </a:lnB>
                  </a:tcPr>
                </a:tc>
              </a:tr>
              <a:tr h="443982">
                <a:tc>
                  <a:txBody>
                    <a:bodyPr/>
                    <a:lstStyle/>
                    <a:p>
                      <a:pPr lvl="0" algn="ctr">
                        <a:spcBef>
                          <a:spcPts val="0"/>
                        </a:spcBef>
                        <a:buNone/>
                      </a:pPr>
                      <a:r>
                        <a:rPr lang="en" sz="1500" b="1" dirty="0" smtClean="0">
                          <a:solidFill>
                            <a:srgbClr val="434343"/>
                          </a:solidFill>
                          <a:latin typeface="Sniglet"/>
                          <a:ea typeface="Sniglet"/>
                          <a:cs typeface="Sniglet"/>
                          <a:sym typeface="Sniglet"/>
                        </a:rPr>
                        <a:t>Na</a:t>
                      </a:r>
                      <a:r>
                        <a:rPr lang="en-IN" sz="1500" b="1" dirty="0" smtClean="0">
                          <a:solidFill>
                            <a:srgbClr val="434343"/>
                          </a:solidFill>
                          <a:latin typeface="Sniglet"/>
                          <a:ea typeface="Sniglet"/>
                          <a:cs typeface="Sniglet"/>
                          <a:sym typeface="Sniglet"/>
                        </a:rPr>
                        <a:t>ï</a:t>
                      </a:r>
                      <a:r>
                        <a:rPr lang="en" sz="1500" b="1" dirty="0" smtClean="0">
                          <a:solidFill>
                            <a:srgbClr val="434343"/>
                          </a:solidFill>
                          <a:latin typeface="Sniglet"/>
                          <a:ea typeface="Sniglet"/>
                          <a:cs typeface="Sniglet"/>
                          <a:sym typeface="Sniglet"/>
                        </a:rPr>
                        <a:t>ve’ Bayes</a:t>
                      </a:r>
                      <a:endParaRPr lang="en" sz="1500" b="1" dirty="0">
                        <a:solidFill>
                          <a:srgbClr val="434343"/>
                        </a:solidFill>
                        <a:latin typeface="Sniglet"/>
                        <a:ea typeface="Sniglet"/>
                        <a:cs typeface="Sniglet"/>
                        <a:sym typeface="Sniglet"/>
                      </a:endParaRPr>
                    </a:p>
                  </a:txBody>
                  <a:tcPr marL="91425" marR="91425" marT="68575" marB="68575" anchor="ctr">
                    <a:lnL w="38100" cap="flat" cmpd="sng">
                      <a:solidFill>
                        <a:srgbClr val="2A95B7"/>
                      </a:solidFill>
                      <a:prstDash val="solid"/>
                      <a:round/>
                      <a:headEnd type="none" w="med" len="med"/>
                      <a:tailEnd type="none" w="med" len="med"/>
                    </a:lnL>
                    <a:lnR w="38100" cap="flat" cmpd="sng">
                      <a:solidFill>
                        <a:srgbClr val="2A95B7"/>
                      </a:solidFill>
                      <a:prstDash val="solid"/>
                      <a:round/>
                      <a:headEnd type="none" w="med" len="med"/>
                      <a:tailEnd type="none" w="med" len="med"/>
                    </a:lnR>
                    <a:lnT w="38100" cap="flat" cmpd="sng">
                      <a:solidFill>
                        <a:srgbClr val="2A95B7"/>
                      </a:solidFill>
                      <a:prstDash val="solid"/>
                      <a:round/>
                      <a:headEnd type="none" w="med" len="med"/>
                      <a:tailEnd type="none" w="med" len="med"/>
                    </a:lnT>
                    <a:lnB w="38100" cap="flat" cmpd="sng">
                      <a:solidFill>
                        <a:srgbClr val="2A95B7"/>
                      </a:solidFill>
                      <a:prstDash val="solid"/>
                      <a:round/>
                      <a:headEnd type="none" w="med" len="med"/>
                      <a:tailEnd type="none" w="med" len="med"/>
                    </a:lnB>
                    <a:solidFill>
                      <a:srgbClr val="FFFFFF"/>
                    </a:solidFill>
                  </a:tcPr>
                </a:tc>
                <a:tc>
                  <a:txBody>
                    <a:bodyPr/>
                    <a:lstStyle/>
                    <a:p>
                      <a:pPr lvl="0" algn="ctr">
                        <a:spcBef>
                          <a:spcPts val="0"/>
                        </a:spcBef>
                        <a:buNone/>
                      </a:pPr>
                      <a:r>
                        <a:rPr lang="en" sz="1800" b="1" dirty="0" smtClean="0">
                          <a:solidFill>
                            <a:srgbClr val="434343"/>
                          </a:solidFill>
                          <a:latin typeface="Sniglet"/>
                          <a:ea typeface="Sniglet"/>
                          <a:cs typeface="Sniglet"/>
                          <a:sym typeface="Sniglet"/>
                        </a:rPr>
                        <a:t>66.17</a:t>
                      </a:r>
                      <a:endParaRPr lang="en" sz="1800" b="1" dirty="0">
                        <a:solidFill>
                          <a:srgbClr val="434343"/>
                        </a:solidFill>
                        <a:latin typeface="Sniglet"/>
                        <a:ea typeface="Sniglet"/>
                        <a:cs typeface="Sniglet"/>
                        <a:sym typeface="Sniglet"/>
                      </a:endParaRPr>
                    </a:p>
                  </a:txBody>
                  <a:tcPr marL="91425" marR="91425" marT="68575" marB="68575" anchor="ctr">
                    <a:lnL w="38100" cap="flat" cmpd="sng">
                      <a:solidFill>
                        <a:srgbClr val="2A95B7"/>
                      </a:solidFill>
                      <a:prstDash val="solid"/>
                      <a:round/>
                      <a:headEnd type="none" w="med" len="med"/>
                      <a:tailEnd type="none" w="med" len="med"/>
                    </a:lnL>
                    <a:lnR w="38100" cap="flat" cmpd="sng">
                      <a:solidFill>
                        <a:srgbClr val="2A95B7"/>
                      </a:solidFill>
                      <a:prstDash val="solid"/>
                      <a:round/>
                      <a:headEnd type="none" w="med" len="med"/>
                      <a:tailEnd type="none" w="med" len="med"/>
                    </a:lnR>
                    <a:lnT w="38100" cap="flat" cmpd="sng">
                      <a:solidFill>
                        <a:srgbClr val="2A95B7"/>
                      </a:solidFill>
                      <a:prstDash val="solid"/>
                      <a:round/>
                      <a:headEnd type="none" w="med" len="med"/>
                      <a:tailEnd type="none" w="med" len="med"/>
                    </a:lnT>
                    <a:lnB w="38100" cap="flat" cmpd="sng">
                      <a:solidFill>
                        <a:srgbClr val="2A95B7"/>
                      </a:solidFill>
                      <a:prstDash val="solid"/>
                      <a:round/>
                      <a:headEnd type="none" w="med" len="med"/>
                      <a:tailEnd type="none" w="med" len="med"/>
                    </a:lnB>
                    <a:solidFill>
                      <a:srgbClr val="FFFFFF"/>
                    </a:solidFill>
                  </a:tcPr>
                </a:tc>
                <a:tc>
                  <a:txBody>
                    <a:bodyPr/>
                    <a:lstStyle/>
                    <a:p>
                      <a:pPr lvl="0" algn="ctr">
                        <a:spcBef>
                          <a:spcPts val="0"/>
                        </a:spcBef>
                        <a:buNone/>
                      </a:pPr>
                      <a:r>
                        <a:rPr lang="en" sz="1800" b="1" dirty="0" smtClean="0">
                          <a:solidFill>
                            <a:srgbClr val="434343"/>
                          </a:solidFill>
                          <a:latin typeface="Sniglet"/>
                          <a:ea typeface="Sniglet"/>
                          <a:cs typeface="Sniglet"/>
                          <a:sym typeface="Sniglet"/>
                        </a:rPr>
                        <a:t>1.00</a:t>
                      </a:r>
                      <a:endParaRPr lang="en" sz="1800" b="1" dirty="0">
                        <a:solidFill>
                          <a:srgbClr val="434343"/>
                        </a:solidFill>
                        <a:latin typeface="Sniglet"/>
                        <a:ea typeface="Sniglet"/>
                        <a:cs typeface="Sniglet"/>
                        <a:sym typeface="Sniglet"/>
                      </a:endParaRPr>
                    </a:p>
                  </a:txBody>
                  <a:tcPr marL="91425" marR="91425" marT="68575" marB="68575" anchor="ctr">
                    <a:lnL w="38100" cap="flat" cmpd="sng">
                      <a:solidFill>
                        <a:srgbClr val="2A95B7"/>
                      </a:solidFill>
                      <a:prstDash val="solid"/>
                      <a:round/>
                      <a:headEnd type="none" w="med" len="med"/>
                      <a:tailEnd type="none" w="med" len="med"/>
                    </a:lnL>
                    <a:lnR w="38100" cap="flat" cmpd="sng">
                      <a:solidFill>
                        <a:srgbClr val="2A95B7"/>
                      </a:solidFill>
                      <a:prstDash val="solid"/>
                      <a:round/>
                      <a:headEnd type="none" w="med" len="med"/>
                      <a:tailEnd type="none" w="med" len="med"/>
                    </a:lnR>
                    <a:lnT w="38100" cap="flat" cmpd="sng">
                      <a:solidFill>
                        <a:srgbClr val="2A95B7"/>
                      </a:solidFill>
                      <a:prstDash val="solid"/>
                      <a:round/>
                      <a:headEnd type="none" w="med" len="med"/>
                      <a:tailEnd type="none" w="med" len="med"/>
                    </a:lnT>
                    <a:lnB w="38100" cap="flat" cmpd="sng">
                      <a:solidFill>
                        <a:srgbClr val="2A95B7"/>
                      </a:solidFill>
                      <a:prstDash val="solid"/>
                      <a:round/>
                      <a:headEnd type="none" w="med" len="med"/>
                      <a:tailEnd type="none" w="med" len="med"/>
                    </a:lnB>
                    <a:solidFill>
                      <a:srgbClr val="FFFFFF"/>
                    </a:solidFill>
                  </a:tcPr>
                </a:tc>
                <a:tc>
                  <a:txBody>
                    <a:bodyPr/>
                    <a:lstStyle/>
                    <a:p>
                      <a:pPr lvl="0" algn="ctr">
                        <a:spcBef>
                          <a:spcPts val="0"/>
                        </a:spcBef>
                        <a:buNone/>
                      </a:pPr>
                      <a:r>
                        <a:rPr lang="en" sz="1800" b="1" dirty="0" smtClean="0">
                          <a:solidFill>
                            <a:srgbClr val="434343"/>
                          </a:solidFill>
                          <a:latin typeface="Sniglet"/>
                          <a:ea typeface="Sniglet"/>
                          <a:cs typeface="Sniglet"/>
                          <a:sym typeface="Sniglet"/>
                        </a:rPr>
                        <a:t>53.61</a:t>
                      </a:r>
                      <a:endParaRPr lang="en" sz="1800" b="1" dirty="0">
                        <a:solidFill>
                          <a:srgbClr val="434343"/>
                        </a:solidFill>
                        <a:latin typeface="Sniglet"/>
                        <a:ea typeface="Sniglet"/>
                        <a:cs typeface="Sniglet"/>
                        <a:sym typeface="Sniglet"/>
                      </a:endParaRPr>
                    </a:p>
                  </a:txBody>
                  <a:tcPr marL="91425" marR="91425" marT="68575" marB="68575" anchor="ctr">
                    <a:lnL w="38100" cap="flat" cmpd="sng">
                      <a:solidFill>
                        <a:srgbClr val="2A95B7"/>
                      </a:solidFill>
                      <a:prstDash val="solid"/>
                      <a:round/>
                      <a:headEnd type="none" w="med" len="med"/>
                      <a:tailEnd type="none" w="med" len="med"/>
                    </a:lnL>
                    <a:lnR w="38100" cap="flat" cmpd="sng">
                      <a:solidFill>
                        <a:srgbClr val="2A95B7"/>
                      </a:solidFill>
                      <a:prstDash val="solid"/>
                      <a:round/>
                      <a:headEnd type="none" w="med" len="med"/>
                      <a:tailEnd type="none" w="med" len="med"/>
                    </a:lnR>
                    <a:lnT w="38100" cap="flat" cmpd="sng">
                      <a:solidFill>
                        <a:srgbClr val="2A95B7"/>
                      </a:solidFill>
                      <a:prstDash val="solid"/>
                      <a:round/>
                      <a:headEnd type="none" w="med" len="med"/>
                      <a:tailEnd type="none" w="med" len="med"/>
                    </a:lnT>
                    <a:lnB w="38100" cap="flat" cmpd="sng">
                      <a:solidFill>
                        <a:srgbClr val="2A95B7"/>
                      </a:solidFill>
                      <a:prstDash val="solid"/>
                      <a:round/>
                      <a:headEnd type="none" w="med" len="med"/>
                      <a:tailEnd type="none" w="med" len="med"/>
                    </a:lnB>
                    <a:solidFill>
                      <a:srgbClr val="FFFFFF"/>
                    </a:solidFill>
                  </a:tcPr>
                </a:tc>
              </a:tr>
              <a:tr h="443982">
                <a:tc>
                  <a:txBody>
                    <a:bodyPr/>
                    <a:lstStyle/>
                    <a:p>
                      <a:pPr lvl="0" algn="ctr">
                        <a:spcBef>
                          <a:spcPts val="0"/>
                        </a:spcBef>
                        <a:buNone/>
                      </a:pPr>
                      <a:r>
                        <a:rPr lang="en" sz="1500" b="1" dirty="0" smtClean="0">
                          <a:solidFill>
                            <a:srgbClr val="434343"/>
                          </a:solidFill>
                          <a:latin typeface="Sniglet"/>
                          <a:ea typeface="Sniglet"/>
                          <a:cs typeface="Sniglet"/>
                          <a:sym typeface="Sniglet"/>
                        </a:rPr>
                        <a:t>K Means</a:t>
                      </a:r>
                      <a:endParaRPr lang="en" sz="1500" b="1" dirty="0">
                        <a:solidFill>
                          <a:srgbClr val="434343"/>
                        </a:solidFill>
                        <a:latin typeface="Sniglet"/>
                        <a:ea typeface="Sniglet"/>
                        <a:cs typeface="Sniglet"/>
                        <a:sym typeface="Sniglet"/>
                      </a:endParaRPr>
                    </a:p>
                  </a:txBody>
                  <a:tcPr marL="91425" marR="91425" marT="68575" marB="68575" anchor="ctr">
                    <a:lnL w="38100" cap="flat" cmpd="sng">
                      <a:solidFill>
                        <a:srgbClr val="2A95B7"/>
                      </a:solidFill>
                      <a:prstDash val="solid"/>
                      <a:round/>
                      <a:headEnd type="none" w="med" len="med"/>
                      <a:tailEnd type="none" w="med" len="med"/>
                    </a:lnL>
                    <a:lnR w="38100" cap="flat" cmpd="sng">
                      <a:solidFill>
                        <a:srgbClr val="2A95B7"/>
                      </a:solidFill>
                      <a:prstDash val="solid"/>
                      <a:round/>
                      <a:headEnd type="none" w="med" len="med"/>
                      <a:tailEnd type="none" w="med" len="med"/>
                    </a:lnR>
                    <a:lnT w="38100" cap="flat" cmpd="sng">
                      <a:solidFill>
                        <a:srgbClr val="2A95B7"/>
                      </a:solidFill>
                      <a:prstDash val="solid"/>
                      <a:round/>
                      <a:headEnd type="none" w="med" len="med"/>
                      <a:tailEnd type="none" w="med" len="med"/>
                    </a:lnT>
                    <a:lnB w="38100" cap="flat" cmpd="sng">
                      <a:solidFill>
                        <a:srgbClr val="2A95B7"/>
                      </a:solidFill>
                      <a:prstDash val="solid"/>
                      <a:round/>
                      <a:headEnd type="none" w="med" len="med"/>
                      <a:tailEnd type="none" w="med" len="med"/>
                    </a:lnB>
                  </a:tcPr>
                </a:tc>
                <a:tc>
                  <a:txBody>
                    <a:bodyPr/>
                    <a:lstStyle/>
                    <a:p>
                      <a:pPr lvl="0" algn="ctr">
                        <a:spcBef>
                          <a:spcPts val="0"/>
                        </a:spcBef>
                        <a:buNone/>
                      </a:pPr>
                      <a:r>
                        <a:rPr lang="en" sz="1800" b="1" dirty="0" smtClean="0">
                          <a:solidFill>
                            <a:srgbClr val="434343"/>
                          </a:solidFill>
                          <a:latin typeface="Sniglet"/>
                          <a:ea typeface="Sniglet"/>
                          <a:cs typeface="Sniglet"/>
                          <a:sym typeface="Sniglet"/>
                        </a:rPr>
                        <a:t>69.47</a:t>
                      </a:r>
                      <a:endParaRPr lang="en" sz="1800" b="1" dirty="0">
                        <a:solidFill>
                          <a:srgbClr val="434343"/>
                        </a:solidFill>
                        <a:latin typeface="Sniglet"/>
                        <a:ea typeface="Sniglet"/>
                        <a:cs typeface="Sniglet"/>
                        <a:sym typeface="Sniglet"/>
                      </a:endParaRPr>
                    </a:p>
                  </a:txBody>
                  <a:tcPr marL="91425" marR="91425" marT="68575" marB="68575" anchor="ctr">
                    <a:lnL w="38100" cap="flat" cmpd="sng">
                      <a:solidFill>
                        <a:srgbClr val="2A95B7"/>
                      </a:solidFill>
                      <a:prstDash val="solid"/>
                      <a:round/>
                      <a:headEnd type="none" w="med" len="med"/>
                      <a:tailEnd type="none" w="med" len="med"/>
                    </a:lnL>
                    <a:lnR w="38100" cap="flat" cmpd="sng">
                      <a:solidFill>
                        <a:srgbClr val="2A95B7"/>
                      </a:solidFill>
                      <a:prstDash val="solid"/>
                      <a:round/>
                      <a:headEnd type="none" w="med" len="med"/>
                      <a:tailEnd type="none" w="med" len="med"/>
                    </a:lnR>
                    <a:lnT w="38100" cap="flat" cmpd="sng">
                      <a:solidFill>
                        <a:srgbClr val="2A95B7"/>
                      </a:solidFill>
                      <a:prstDash val="solid"/>
                      <a:round/>
                      <a:headEnd type="none" w="med" len="med"/>
                      <a:tailEnd type="none" w="med" len="med"/>
                    </a:lnT>
                    <a:lnB w="38100" cap="flat" cmpd="sng">
                      <a:solidFill>
                        <a:srgbClr val="2A95B7"/>
                      </a:solidFill>
                      <a:prstDash val="solid"/>
                      <a:round/>
                      <a:headEnd type="none" w="med" len="med"/>
                      <a:tailEnd type="none" w="med" len="med"/>
                    </a:lnB>
                  </a:tcPr>
                </a:tc>
                <a:tc>
                  <a:txBody>
                    <a:bodyPr/>
                    <a:lstStyle/>
                    <a:p>
                      <a:pPr lvl="0" algn="ctr">
                        <a:spcBef>
                          <a:spcPts val="0"/>
                        </a:spcBef>
                        <a:buNone/>
                      </a:pPr>
                      <a:r>
                        <a:rPr lang="en" sz="1800" b="1" dirty="0" smtClean="0">
                          <a:solidFill>
                            <a:srgbClr val="434343"/>
                          </a:solidFill>
                          <a:latin typeface="Sniglet"/>
                          <a:ea typeface="Sniglet"/>
                          <a:cs typeface="Sniglet"/>
                          <a:sym typeface="Sniglet"/>
                        </a:rPr>
                        <a:t>97.36</a:t>
                      </a:r>
                      <a:endParaRPr lang="en" sz="1800" b="1" dirty="0">
                        <a:solidFill>
                          <a:srgbClr val="434343"/>
                        </a:solidFill>
                        <a:latin typeface="Sniglet"/>
                        <a:ea typeface="Sniglet"/>
                        <a:cs typeface="Sniglet"/>
                        <a:sym typeface="Sniglet"/>
                      </a:endParaRPr>
                    </a:p>
                  </a:txBody>
                  <a:tcPr marL="91425" marR="91425" marT="68575" marB="68575" anchor="ctr">
                    <a:lnL w="38100" cap="flat" cmpd="sng">
                      <a:solidFill>
                        <a:srgbClr val="2A95B7"/>
                      </a:solidFill>
                      <a:prstDash val="solid"/>
                      <a:round/>
                      <a:headEnd type="none" w="med" len="med"/>
                      <a:tailEnd type="none" w="med" len="med"/>
                    </a:lnL>
                    <a:lnR w="38100" cap="flat" cmpd="sng">
                      <a:solidFill>
                        <a:srgbClr val="2A95B7"/>
                      </a:solidFill>
                      <a:prstDash val="solid"/>
                      <a:round/>
                      <a:headEnd type="none" w="med" len="med"/>
                      <a:tailEnd type="none" w="med" len="med"/>
                    </a:lnR>
                    <a:lnT w="38100" cap="flat" cmpd="sng">
                      <a:solidFill>
                        <a:srgbClr val="2A95B7"/>
                      </a:solidFill>
                      <a:prstDash val="solid"/>
                      <a:round/>
                      <a:headEnd type="none" w="med" len="med"/>
                      <a:tailEnd type="none" w="med" len="med"/>
                    </a:lnT>
                    <a:lnB w="38100" cap="flat" cmpd="sng">
                      <a:solidFill>
                        <a:srgbClr val="2A95B7"/>
                      </a:solidFill>
                      <a:prstDash val="solid"/>
                      <a:round/>
                      <a:headEnd type="none" w="med" len="med"/>
                      <a:tailEnd type="none" w="med" len="med"/>
                    </a:lnB>
                  </a:tcPr>
                </a:tc>
                <a:tc>
                  <a:txBody>
                    <a:bodyPr/>
                    <a:lstStyle/>
                    <a:p>
                      <a:pPr lvl="0" algn="ctr">
                        <a:spcBef>
                          <a:spcPts val="0"/>
                        </a:spcBef>
                        <a:buNone/>
                      </a:pPr>
                      <a:r>
                        <a:rPr lang="en" sz="1800" b="1" dirty="0" smtClean="0">
                          <a:solidFill>
                            <a:srgbClr val="434343"/>
                          </a:solidFill>
                          <a:latin typeface="Sniglet"/>
                          <a:ea typeface="Sniglet"/>
                          <a:cs typeface="Sniglet"/>
                          <a:sym typeface="Sniglet"/>
                        </a:rPr>
                        <a:t>70.80</a:t>
                      </a:r>
                      <a:endParaRPr lang="en" sz="1800" b="1" dirty="0">
                        <a:solidFill>
                          <a:srgbClr val="434343"/>
                        </a:solidFill>
                        <a:latin typeface="Sniglet"/>
                        <a:ea typeface="Sniglet"/>
                        <a:cs typeface="Sniglet"/>
                        <a:sym typeface="Sniglet"/>
                      </a:endParaRPr>
                    </a:p>
                  </a:txBody>
                  <a:tcPr marL="91425" marR="91425" marT="68575" marB="68575" anchor="ctr">
                    <a:lnL w="38100" cap="flat" cmpd="sng">
                      <a:solidFill>
                        <a:srgbClr val="2A95B7"/>
                      </a:solidFill>
                      <a:prstDash val="solid"/>
                      <a:round/>
                      <a:headEnd type="none" w="med" len="med"/>
                      <a:tailEnd type="none" w="med" len="med"/>
                    </a:lnL>
                    <a:lnR w="38100" cap="flat" cmpd="sng">
                      <a:solidFill>
                        <a:srgbClr val="2A95B7"/>
                      </a:solidFill>
                      <a:prstDash val="solid"/>
                      <a:round/>
                      <a:headEnd type="none" w="med" len="med"/>
                      <a:tailEnd type="none" w="med" len="med"/>
                    </a:lnR>
                    <a:lnT w="38100" cap="flat" cmpd="sng">
                      <a:solidFill>
                        <a:srgbClr val="2A95B7"/>
                      </a:solidFill>
                      <a:prstDash val="solid"/>
                      <a:round/>
                      <a:headEnd type="none" w="med" len="med"/>
                      <a:tailEnd type="none" w="med" len="med"/>
                    </a:lnT>
                    <a:lnB w="38100" cap="flat" cmpd="sng">
                      <a:solidFill>
                        <a:srgbClr val="2A95B7"/>
                      </a:solidFill>
                      <a:prstDash val="solid"/>
                      <a:round/>
                      <a:headEnd type="none" w="med" len="med"/>
                      <a:tailEnd type="none" w="med" len="med"/>
                    </a:lnB>
                  </a:tcPr>
                </a:tc>
              </a:tr>
              <a:tr h="443982">
                <a:tc>
                  <a:txBody>
                    <a:bodyPr/>
                    <a:lstStyle/>
                    <a:p>
                      <a:pPr lvl="0" algn="ctr" rtl="0">
                        <a:spcBef>
                          <a:spcPts val="0"/>
                        </a:spcBef>
                        <a:buNone/>
                      </a:pPr>
                      <a:r>
                        <a:rPr lang="en" sz="1500" b="1" dirty="0" smtClean="0">
                          <a:solidFill>
                            <a:srgbClr val="434343"/>
                          </a:solidFill>
                          <a:latin typeface="Sniglet"/>
                          <a:ea typeface="Sniglet"/>
                          <a:cs typeface="Sniglet"/>
                          <a:sym typeface="Sniglet"/>
                        </a:rPr>
                        <a:t>KNN</a:t>
                      </a:r>
                      <a:endParaRPr lang="en" sz="1500" b="1" dirty="0">
                        <a:solidFill>
                          <a:srgbClr val="434343"/>
                        </a:solidFill>
                        <a:latin typeface="Sniglet"/>
                        <a:ea typeface="Sniglet"/>
                        <a:cs typeface="Sniglet"/>
                        <a:sym typeface="Sniglet"/>
                      </a:endParaRPr>
                    </a:p>
                  </a:txBody>
                  <a:tcPr marL="91425" marR="91425" marT="68575" marB="68575" anchor="ctr">
                    <a:lnL w="38100" cap="flat" cmpd="sng">
                      <a:solidFill>
                        <a:srgbClr val="2A95B7"/>
                      </a:solidFill>
                      <a:prstDash val="solid"/>
                      <a:round/>
                      <a:headEnd type="none" w="med" len="med"/>
                      <a:tailEnd type="none" w="med" len="med"/>
                    </a:lnL>
                    <a:lnR w="38100" cap="flat" cmpd="sng" algn="ctr">
                      <a:solidFill>
                        <a:srgbClr val="2A95B7"/>
                      </a:solidFill>
                      <a:prstDash val="solid"/>
                      <a:round/>
                      <a:headEnd type="none" w="med" len="med"/>
                      <a:tailEnd type="none" w="med" len="med"/>
                    </a:lnR>
                    <a:lnT w="38100" cap="flat" cmpd="sng">
                      <a:solidFill>
                        <a:srgbClr val="2A95B7"/>
                      </a:solidFill>
                      <a:prstDash val="solid"/>
                      <a:round/>
                      <a:headEnd type="none" w="med" len="med"/>
                      <a:tailEnd type="none" w="med" len="med"/>
                    </a:lnT>
                    <a:lnB w="38100" cap="flat" cmpd="sng" algn="ctr">
                      <a:solidFill>
                        <a:srgbClr val="2A95B7"/>
                      </a:solidFill>
                      <a:prstDash val="solid"/>
                      <a:round/>
                      <a:headEnd type="none" w="med" len="med"/>
                      <a:tailEnd type="none" w="med" len="med"/>
                    </a:lnB>
                    <a:solidFill>
                      <a:schemeClr val="lt1"/>
                    </a:solidFill>
                  </a:tcPr>
                </a:tc>
                <a:tc>
                  <a:txBody>
                    <a:bodyPr/>
                    <a:lstStyle/>
                    <a:p>
                      <a:pPr lvl="0" algn="ctr" rtl="0">
                        <a:spcBef>
                          <a:spcPts val="0"/>
                        </a:spcBef>
                        <a:buNone/>
                      </a:pPr>
                      <a:r>
                        <a:rPr lang="en" sz="1800" b="1" dirty="0" smtClean="0">
                          <a:solidFill>
                            <a:srgbClr val="434343"/>
                          </a:solidFill>
                          <a:latin typeface="Sniglet"/>
                          <a:ea typeface="Sniglet"/>
                          <a:cs typeface="Sniglet"/>
                          <a:sym typeface="Sniglet"/>
                        </a:rPr>
                        <a:t>70.68</a:t>
                      </a:r>
                      <a:endParaRPr lang="en" sz="1800" b="1" dirty="0">
                        <a:solidFill>
                          <a:srgbClr val="434343"/>
                        </a:solidFill>
                        <a:latin typeface="Sniglet"/>
                        <a:ea typeface="Sniglet"/>
                        <a:cs typeface="Sniglet"/>
                        <a:sym typeface="Sniglet"/>
                      </a:endParaRPr>
                    </a:p>
                  </a:txBody>
                  <a:tcPr marL="91425" marR="91425" marT="68575" marB="68575" anchor="ctr">
                    <a:lnL w="38100" cap="flat" cmpd="sng" algn="ctr">
                      <a:solidFill>
                        <a:srgbClr val="2A95B7"/>
                      </a:solidFill>
                      <a:prstDash val="solid"/>
                      <a:round/>
                      <a:headEnd type="none" w="med" len="med"/>
                      <a:tailEnd type="none" w="med" len="med"/>
                    </a:lnL>
                    <a:lnR w="38100" cap="flat" cmpd="sng" algn="ctr">
                      <a:solidFill>
                        <a:srgbClr val="2A95B7"/>
                      </a:solidFill>
                      <a:prstDash val="solid"/>
                      <a:round/>
                      <a:headEnd type="none" w="med" len="med"/>
                      <a:tailEnd type="none" w="med" len="med"/>
                    </a:lnR>
                    <a:lnT w="38100" cap="flat" cmpd="sng">
                      <a:solidFill>
                        <a:srgbClr val="2A95B7"/>
                      </a:solidFill>
                      <a:prstDash val="solid"/>
                      <a:round/>
                      <a:headEnd type="none" w="med" len="med"/>
                      <a:tailEnd type="none" w="med" len="med"/>
                    </a:lnT>
                    <a:lnB w="38100" cap="flat" cmpd="sng" algn="ctr">
                      <a:solidFill>
                        <a:srgbClr val="2A95B7"/>
                      </a:solidFill>
                      <a:prstDash val="solid"/>
                      <a:round/>
                      <a:headEnd type="none" w="med" len="med"/>
                      <a:tailEnd type="none" w="med" len="med"/>
                    </a:lnB>
                    <a:solidFill>
                      <a:schemeClr val="lt1"/>
                    </a:solidFill>
                  </a:tcPr>
                </a:tc>
                <a:tc>
                  <a:txBody>
                    <a:bodyPr/>
                    <a:lstStyle/>
                    <a:p>
                      <a:pPr lvl="0" algn="ctr" rtl="0">
                        <a:spcBef>
                          <a:spcPts val="0"/>
                        </a:spcBef>
                        <a:buNone/>
                      </a:pPr>
                      <a:r>
                        <a:rPr lang="en" sz="1800" b="1" dirty="0" smtClean="0">
                          <a:solidFill>
                            <a:srgbClr val="434343"/>
                          </a:solidFill>
                          <a:latin typeface="Sniglet"/>
                          <a:ea typeface="Sniglet"/>
                          <a:cs typeface="Sniglet"/>
                          <a:sym typeface="Sniglet"/>
                        </a:rPr>
                        <a:t>73.38</a:t>
                      </a:r>
                      <a:endParaRPr lang="en" sz="1800" b="1" dirty="0">
                        <a:solidFill>
                          <a:srgbClr val="434343"/>
                        </a:solidFill>
                        <a:latin typeface="Sniglet"/>
                        <a:ea typeface="Sniglet"/>
                        <a:cs typeface="Sniglet"/>
                        <a:sym typeface="Sniglet"/>
                      </a:endParaRPr>
                    </a:p>
                  </a:txBody>
                  <a:tcPr marL="91425" marR="91425" marT="68575" marB="68575" anchor="ctr">
                    <a:lnL w="38100" cap="flat" cmpd="sng" algn="ctr">
                      <a:solidFill>
                        <a:srgbClr val="2A95B7"/>
                      </a:solidFill>
                      <a:prstDash val="solid"/>
                      <a:round/>
                      <a:headEnd type="none" w="med" len="med"/>
                      <a:tailEnd type="none" w="med" len="med"/>
                    </a:lnL>
                    <a:lnR w="38100" cap="flat" cmpd="sng" algn="ctr">
                      <a:solidFill>
                        <a:srgbClr val="2A95B7"/>
                      </a:solidFill>
                      <a:prstDash val="solid"/>
                      <a:round/>
                      <a:headEnd type="none" w="med" len="med"/>
                      <a:tailEnd type="none" w="med" len="med"/>
                    </a:lnR>
                    <a:lnT w="38100" cap="flat" cmpd="sng">
                      <a:solidFill>
                        <a:srgbClr val="2A95B7"/>
                      </a:solidFill>
                      <a:prstDash val="solid"/>
                      <a:round/>
                      <a:headEnd type="none" w="med" len="med"/>
                      <a:tailEnd type="none" w="med" len="med"/>
                    </a:lnT>
                    <a:lnB w="38100" cap="flat" cmpd="sng" algn="ctr">
                      <a:solidFill>
                        <a:srgbClr val="2A95B7"/>
                      </a:solidFill>
                      <a:prstDash val="solid"/>
                      <a:round/>
                      <a:headEnd type="none" w="med" len="med"/>
                      <a:tailEnd type="none" w="med" len="med"/>
                    </a:lnB>
                    <a:solidFill>
                      <a:schemeClr val="lt1"/>
                    </a:solidFill>
                  </a:tcPr>
                </a:tc>
                <a:tc>
                  <a:txBody>
                    <a:bodyPr/>
                    <a:lstStyle/>
                    <a:p>
                      <a:pPr lvl="0" algn="ctr" rtl="0">
                        <a:spcBef>
                          <a:spcPts val="0"/>
                        </a:spcBef>
                        <a:buNone/>
                      </a:pPr>
                      <a:r>
                        <a:rPr lang="en" sz="1800" b="1" dirty="0" smtClean="0">
                          <a:solidFill>
                            <a:srgbClr val="434343"/>
                          </a:solidFill>
                          <a:latin typeface="Sniglet"/>
                          <a:ea typeface="Sniglet"/>
                          <a:cs typeface="Sniglet"/>
                          <a:sym typeface="Sniglet"/>
                        </a:rPr>
                        <a:t>93.81</a:t>
                      </a:r>
                      <a:endParaRPr lang="en" sz="1800" b="1" dirty="0">
                        <a:solidFill>
                          <a:srgbClr val="434343"/>
                        </a:solidFill>
                        <a:latin typeface="Sniglet"/>
                        <a:ea typeface="Sniglet"/>
                        <a:cs typeface="Sniglet"/>
                        <a:sym typeface="Sniglet"/>
                      </a:endParaRPr>
                    </a:p>
                  </a:txBody>
                  <a:tcPr marL="91425" marR="91425" marT="68575" marB="68575" anchor="ctr">
                    <a:lnL w="38100" cap="flat" cmpd="sng" algn="ctr">
                      <a:solidFill>
                        <a:srgbClr val="2A95B7"/>
                      </a:solidFill>
                      <a:prstDash val="solid"/>
                      <a:round/>
                      <a:headEnd type="none" w="med" len="med"/>
                      <a:tailEnd type="none" w="med" len="med"/>
                    </a:lnL>
                    <a:lnR w="38100" cap="flat" cmpd="sng">
                      <a:solidFill>
                        <a:srgbClr val="2A95B7"/>
                      </a:solidFill>
                      <a:prstDash val="solid"/>
                      <a:round/>
                      <a:headEnd type="none" w="med" len="med"/>
                      <a:tailEnd type="none" w="med" len="med"/>
                    </a:lnR>
                    <a:lnT w="38100" cap="flat" cmpd="sng">
                      <a:solidFill>
                        <a:srgbClr val="2A95B7"/>
                      </a:solidFill>
                      <a:prstDash val="solid"/>
                      <a:round/>
                      <a:headEnd type="none" w="med" len="med"/>
                      <a:tailEnd type="none" w="med" len="med"/>
                    </a:lnT>
                    <a:lnB w="38100" cap="flat" cmpd="sng" algn="ctr">
                      <a:solidFill>
                        <a:srgbClr val="2A95B7"/>
                      </a:solidFill>
                      <a:prstDash val="solid"/>
                      <a:round/>
                      <a:headEnd type="none" w="med" len="med"/>
                      <a:tailEnd type="none" w="med" len="med"/>
                    </a:lnB>
                    <a:solidFill>
                      <a:schemeClr val="lt1"/>
                    </a:solidFill>
                  </a:tcPr>
                </a:tc>
              </a:tr>
              <a:tr h="443982">
                <a:tc>
                  <a:txBody>
                    <a:bodyPr/>
                    <a:lstStyle/>
                    <a:p>
                      <a:pPr lvl="0" algn="ctr" rtl="0">
                        <a:spcBef>
                          <a:spcPts val="0"/>
                        </a:spcBef>
                        <a:buNone/>
                      </a:pPr>
                      <a:r>
                        <a:rPr lang="en" sz="1500" b="1" dirty="0" smtClean="0">
                          <a:solidFill>
                            <a:srgbClr val="434343"/>
                          </a:solidFill>
                          <a:latin typeface="Sniglet"/>
                          <a:ea typeface="Sniglet"/>
                          <a:cs typeface="Sniglet"/>
                          <a:sym typeface="Sniglet"/>
                        </a:rPr>
                        <a:t>C5.0</a:t>
                      </a:r>
                      <a:endParaRPr lang="en" sz="1500" b="1" dirty="0">
                        <a:solidFill>
                          <a:srgbClr val="434343"/>
                        </a:solidFill>
                        <a:latin typeface="Sniglet"/>
                        <a:ea typeface="Sniglet"/>
                        <a:cs typeface="Sniglet"/>
                        <a:sym typeface="Sniglet"/>
                      </a:endParaRPr>
                    </a:p>
                  </a:txBody>
                  <a:tcPr marL="91425" marR="91425" marT="68575" marB="68575" anchor="ctr">
                    <a:lnL w="38100" cap="flat" cmpd="sng">
                      <a:solidFill>
                        <a:srgbClr val="2A95B7"/>
                      </a:solidFill>
                      <a:prstDash val="solid"/>
                      <a:round/>
                      <a:headEnd type="none" w="med" len="med"/>
                      <a:tailEnd type="none" w="med" len="med"/>
                    </a:lnL>
                    <a:lnR w="38100" cap="flat" cmpd="sng" algn="ctr">
                      <a:solidFill>
                        <a:srgbClr val="2A95B7"/>
                      </a:solidFill>
                      <a:prstDash val="solid"/>
                      <a:round/>
                      <a:headEnd type="none" w="med" len="med"/>
                      <a:tailEnd type="none" w="med" len="med"/>
                    </a:lnR>
                    <a:lnT w="38100" cap="flat" cmpd="sng">
                      <a:solidFill>
                        <a:srgbClr val="2A95B7"/>
                      </a:solidFill>
                      <a:prstDash val="solid"/>
                      <a:round/>
                      <a:headEnd type="none" w="med" len="med"/>
                      <a:tailEnd type="none" w="med" len="med"/>
                    </a:lnT>
                    <a:lnB w="38100" cap="flat" cmpd="sng" algn="ctr">
                      <a:solidFill>
                        <a:srgbClr val="2A95B7"/>
                      </a:solidFill>
                      <a:prstDash val="solid"/>
                      <a:round/>
                      <a:headEnd type="none" w="med" len="med"/>
                      <a:tailEnd type="none" w="med" len="med"/>
                    </a:lnB>
                    <a:solidFill>
                      <a:schemeClr val="lt1"/>
                    </a:solidFill>
                  </a:tcPr>
                </a:tc>
                <a:tc>
                  <a:txBody>
                    <a:bodyPr/>
                    <a:lstStyle/>
                    <a:p>
                      <a:pPr lvl="0" algn="ctr" rtl="0">
                        <a:spcBef>
                          <a:spcPts val="0"/>
                        </a:spcBef>
                        <a:buNone/>
                      </a:pPr>
                      <a:r>
                        <a:rPr lang="en" sz="1800" b="1" dirty="0" smtClean="0">
                          <a:solidFill>
                            <a:srgbClr val="434343"/>
                          </a:solidFill>
                          <a:latin typeface="Sniglet"/>
                          <a:ea typeface="Sniglet"/>
                          <a:cs typeface="Sniglet"/>
                          <a:sym typeface="Sniglet"/>
                        </a:rPr>
                        <a:t>71.43</a:t>
                      </a:r>
                      <a:endParaRPr lang="en" sz="1800" b="1" dirty="0">
                        <a:solidFill>
                          <a:srgbClr val="434343"/>
                        </a:solidFill>
                        <a:latin typeface="Sniglet"/>
                        <a:ea typeface="Sniglet"/>
                        <a:cs typeface="Sniglet"/>
                        <a:sym typeface="Sniglet"/>
                      </a:endParaRPr>
                    </a:p>
                  </a:txBody>
                  <a:tcPr marL="91425" marR="91425" marT="68575" marB="68575" anchor="ctr">
                    <a:lnL w="38100" cap="flat" cmpd="sng" algn="ctr">
                      <a:solidFill>
                        <a:srgbClr val="2A95B7"/>
                      </a:solidFill>
                      <a:prstDash val="solid"/>
                      <a:round/>
                      <a:headEnd type="none" w="med" len="med"/>
                      <a:tailEnd type="none" w="med" len="med"/>
                    </a:lnL>
                    <a:lnR w="38100" cap="flat" cmpd="sng" algn="ctr">
                      <a:solidFill>
                        <a:srgbClr val="2A95B7"/>
                      </a:solidFill>
                      <a:prstDash val="solid"/>
                      <a:round/>
                      <a:headEnd type="none" w="med" len="med"/>
                      <a:tailEnd type="none" w="med" len="med"/>
                    </a:lnR>
                    <a:lnT w="38100" cap="flat" cmpd="sng">
                      <a:solidFill>
                        <a:srgbClr val="2A95B7"/>
                      </a:solidFill>
                      <a:prstDash val="solid"/>
                      <a:round/>
                      <a:headEnd type="none" w="med" len="med"/>
                      <a:tailEnd type="none" w="med" len="med"/>
                    </a:lnT>
                    <a:lnB w="38100" cap="flat" cmpd="sng" algn="ctr">
                      <a:solidFill>
                        <a:srgbClr val="2A95B7"/>
                      </a:solidFill>
                      <a:prstDash val="solid"/>
                      <a:round/>
                      <a:headEnd type="none" w="med" len="med"/>
                      <a:tailEnd type="none" w="med" len="med"/>
                    </a:lnB>
                    <a:solidFill>
                      <a:schemeClr val="lt1"/>
                    </a:solidFill>
                  </a:tcPr>
                </a:tc>
                <a:tc>
                  <a:txBody>
                    <a:bodyPr/>
                    <a:lstStyle/>
                    <a:p>
                      <a:pPr lvl="0" algn="ctr" rtl="0">
                        <a:spcBef>
                          <a:spcPts val="0"/>
                        </a:spcBef>
                        <a:buNone/>
                      </a:pPr>
                      <a:r>
                        <a:rPr lang="en" sz="1800" b="1" dirty="0" smtClean="0">
                          <a:solidFill>
                            <a:srgbClr val="434343"/>
                          </a:solidFill>
                          <a:latin typeface="Sniglet"/>
                          <a:ea typeface="Sniglet"/>
                          <a:cs typeface="Sniglet"/>
                          <a:sym typeface="Sniglet"/>
                        </a:rPr>
                        <a:t>93.81</a:t>
                      </a:r>
                      <a:endParaRPr lang="en" sz="1800" b="1" dirty="0">
                        <a:solidFill>
                          <a:srgbClr val="434343"/>
                        </a:solidFill>
                        <a:latin typeface="Sniglet"/>
                        <a:ea typeface="Sniglet"/>
                        <a:cs typeface="Sniglet"/>
                        <a:sym typeface="Sniglet"/>
                      </a:endParaRPr>
                    </a:p>
                  </a:txBody>
                  <a:tcPr marL="91425" marR="91425" marT="68575" marB="68575" anchor="ctr">
                    <a:lnL w="38100" cap="flat" cmpd="sng" algn="ctr">
                      <a:solidFill>
                        <a:srgbClr val="2A95B7"/>
                      </a:solidFill>
                      <a:prstDash val="solid"/>
                      <a:round/>
                      <a:headEnd type="none" w="med" len="med"/>
                      <a:tailEnd type="none" w="med" len="med"/>
                    </a:lnL>
                    <a:lnR w="38100" cap="flat" cmpd="sng" algn="ctr">
                      <a:solidFill>
                        <a:srgbClr val="2A95B7"/>
                      </a:solidFill>
                      <a:prstDash val="solid"/>
                      <a:round/>
                      <a:headEnd type="none" w="med" len="med"/>
                      <a:tailEnd type="none" w="med" len="med"/>
                    </a:lnR>
                    <a:lnT w="38100" cap="flat" cmpd="sng">
                      <a:solidFill>
                        <a:srgbClr val="2A95B7"/>
                      </a:solidFill>
                      <a:prstDash val="solid"/>
                      <a:round/>
                      <a:headEnd type="none" w="med" len="med"/>
                      <a:tailEnd type="none" w="med" len="med"/>
                    </a:lnT>
                    <a:lnB w="38100" cap="flat" cmpd="sng" algn="ctr">
                      <a:solidFill>
                        <a:srgbClr val="2A95B7"/>
                      </a:solidFill>
                      <a:prstDash val="solid"/>
                      <a:round/>
                      <a:headEnd type="none" w="med" len="med"/>
                      <a:tailEnd type="none" w="med" len="med"/>
                    </a:lnB>
                    <a:solidFill>
                      <a:schemeClr val="lt1"/>
                    </a:solidFill>
                  </a:tcPr>
                </a:tc>
                <a:tc>
                  <a:txBody>
                    <a:bodyPr/>
                    <a:lstStyle/>
                    <a:p>
                      <a:pPr lvl="0" algn="ctr" rtl="0">
                        <a:spcBef>
                          <a:spcPts val="0"/>
                        </a:spcBef>
                        <a:buNone/>
                      </a:pPr>
                      <a:r>
                        <a:rPr lang="en" sz="1800" b="1" dirty="0" smtClean="0">
                          <a:solidFill>
                            <a:srgbClr val="434343"/>
                          </a:solidFill>
                          <a:latin typeface="Sniglet"/>
                          <a:ea typeface="Sniglet"/>
                          <a:cs typeface="Sniglet"/>
                          <a:sym typeface="Sniglet"/>
                        </a:rPr>
                        <a:t>73.98</a:t>
                      </a:r>
                      <a:endParaRPr lang="en" sz="1800" b="1" dirty="0">
                        <a:solidFill>
                          <a:srgbClr val="434343"/>
                        </a:solidFill>
                        <a:latin typeface="Sniglet"/>
                        <a:ea typeface="Sniglet"/>
                        <a:cs typeface="Sniglet"/>
                        <a:sym typeface="Sniglet"/>
                      </a:endParaRPr>
                    </a:p>
                  </a:txBody>
                  <a:tcPr marL="91425" marR="91425" marT="68575" marB="68575" anchor="ctr">
                    <a:lnL w="38100" cap="flat" cmpd="sng" algn="ctr">
                      <a:solidFill>
                        <a:srgbClr val="2A95B7"/>
                      </a:solidFill>
                      <a:prstDash val="solid"/>
                      <a:round/>
                      <a:headEnd type="none" w="med" len="med"/>
                      <a:tailEnd type="none" w="med" len="med"/>
                    </a:lnL>
                    <a:lnR w="38100" cap="flat" cmpd="sng">
                      <a:solidFill>
                        <a:srgbClr val="2A95B7"/>
                      </a:solidFill>
                      <a:prstDash val="solid"/>
                      <a:round/>
                      <a:headEnd type="none" w="med" len="med"/>
                      <a:tailEnd type="none" w="med" len="med"/>
                    </a:lnR>
                    <a:lnT w="38100" cap="flat" cmpd="sng">
                      <a:solidFill>
                        <a:srgbClr val="2A95B7"/>
                      </a:solidFill>
                      <a:prstDash val="solid"/>
                      <a:round/>
                      <a:headEnd type="none" w="med" len="med"/>
                      <a:tailEnd type="none" w="med" len="med"/>
                    </a:lnT>
                    <a:lnB w="38100" cap="flat" cmpd="sng" algn="ctr">
                      <a:solidFill>
                        <a:srgbClr val="2A95B7"/>
                      </a:solidFill>
                      <a:prstDash val="solid"/>
                      <a:round/>
                      <a:headEnd type="none" w="med" len="med"/>
                      <a:tailEnd type="none" w="med" len="med"/>
                    </a:lnB>
                    <a:solidFill>
                      <a:schemeClr val="lt1"/>
                    </a:solidFill>
                  </a:tcPr>
                </a:tc>
              </a:tr>
              <a:tr h="443982">
                <a:tc>
                  <a:txBody>
                    <a:bodyPr/>
                    <a:lstStyle/>
                    <a:p>
                      <a:pPr lvl="0" algn="ctr" rtl="0">
                        <a:spcBef>
                          <a:spcPts val="0"/>
                        </a:spcBef>
                        <a:buNone/>
                      </a:pPr>
                      <a:r>
                        <a:rPr lang="en" sz="1500" b="1" dirty="0" smtClean="0">
                          <a:solidFill>
                            <a:srgbClr val="434343"/>
                          </a:solidFill>
                          <a:latin typeface="Sniglet"/>
                          <a:ea typeface="Sniglet"/>
                          <a:cs typeface="Sniglet"/>
                          <a:sym typeface="Sniglet"/>
                        </a:rPr>
                        <a:t>Random Forest</a:t>
                      </a:r>
                      <a:endParaRPr lang="en" sz="1500" b="1" dirty="0">
                        <a:solidFill>
                          <a:srgbClr val="434343"/>
                        </a:solidFill>
                        <a:latin typeface="Sniglet"/>
                        <a:ea typeface="Sniglet"/>
                        <a:cs typeface="Sniglet"/>
                        <a:sym typeface="Sniglet"/>
                      </a:endParaRPr>
                    </a:p>
                  </a:txBody>
                  <a:tcPr marL="91425" marR="91425" marT="68575" marB="68575" anchor="ctr">
                    <a:lnL w="38100" cap="flat" cmpd="sng">
                      <a:solidFill>
                        <a:srgbClr val="2A95B7"/>
                      </a:solidFill>
                      <a:prstDash val="solid"/>
                      <a:round/>
                      <a:headEnd type="none" w="med" len="med"/>
                      <a:tailEnd type="none" w="med" len="med"/>
                    </a:lnL>
                    <a:lnR w="38100" cap="flat" cmpd="sng" algn="ctr">
                      <a:solidFill>
                        <a:srgbClr val="2A95B7"/>
                      </a:solidFill>
                      <a:prstDash val="solid"/>
                      <a:round/>
                      <a:headEnd type="none" w="med" len="med"/>
                      <a:tailEnd type="none" w="med" len="med"/>
                    </a:lnR>
                    <a:lnT w="38100" cap="flat" cmpd="sng">
                      <a:solidFill>
                        <a:srgbClr val="2A95B7"/>
                      </a:solidFill>
                      <a:prstDash val="solid"/>
                      <a:round/>
                      <a:headEnd type="none" w="med" len="med"/>
                      <a:tailEnd type="none" w="med" len="med"/>
                    </a:lnT>
                    <a:lnB w="38100" cap="flat" cmpd="sng" algn="ctr">
                      <a:solidFill>
                        <a:srgbClr val="2A95B7"/>
                      </a:solidFill>
                      <a:prstDash val="solid"/>
                      <a:round/>
                      <a:headEnd type="none" w="med" len="med"/>
                      <a:tailEnd type="none" w="med" len="med"/>
                    </a:lnB>
                    <a:solidFill>
                      <a:schemeClr val="lt1"/>
                    </a:solidFill>
                  </a:tcPr>
                </a:tc>
                <a:tc>
                  <a:txBody>
                    <a:bodyPr/>
                    <a:lstStyle/>
                    <a:p>
                      <a:pPr lvl="0" algn="ctr" rtl="0">
                        <a:spcBef>
                          <a:spcPts val="0"/>
                        </a:spcBef>
                        <a:buNone/>
                      </a:pPr>
                      <a:r>
                        <a:rPr lang="en" sz="1800" b="1" dirty="0" smtClean="0">
                          <a:solidFill>
                            <a:srgbClr val="434343"/>
                          </a:solidFill>
                          <a:latin typeface="Sniglet"/>
                          <a:ea typeface="Sniglet"/>
                          <a:cs typeface="Sniglet"/>
                          <a:sym typeface="Sniglet"/>
                        </a:rPr>
                        <a:t>72.18</a:t>
                      </a:r>
                      <a:endParaRPr lang="en" sz="1800" b="1" dirty="0">
                        <a:solidFill>
                          <a:srgbClr val="434343"/>
                        </a:solidFill>
                        <a:latin typeface="Sniglet"/>
                        <a:ea typeface="Sniglet"/>
                        <a:cs typeface="Sniglet"/>
                        <a:sym typeface="Sniglet"/>
                      </a:endParaRPr>
                    </a:p>
                  </a:txBody>
                  <a:tcPr marL="91425" marR="91425" marT="68575" marB="68575" anchor="ctr">
                    <a:lnL w="38100" cap="flat" cmpd="sng" algn="ctr">
                      <a:solidFill>
                        <a:srgbClr val="2A95B7"/>
                      </a:solidFill>
                      <a:prstDash val="solid"/>
                      <a:round/>
                      <a:headEnd type="none" w="med" len="med"/>
                      <a:tailEnd type="none" w="med" len="med"/>
                    </a:lnL>
                    <a:lnR w="38100" cap="flat" cmpd="sng" algn="ctr">
                      <a:solidFill>
                        <a:srgbClr val="2A95B7"/>
                      </a:solidFill>
                      <a:prstDash val="solid"/>
                      <a:round/>
                      <a:headEnd type="none" w="med" len="med"/>
                      <a:tailEnd type="none" w="med" len="med"/>
                    </a:lnR>
                    <a:lnT w="38100" cap="flat" cmpd="sng">
                      <a:solidFill>
                        <a:srgbClr val="2A95B7"/>
                      </a:solidFill>
                      <a:prstDash val="solid"/>
                      <a:round/>
                      <a:headEnd type="none" w="med" len="med"/>
                      <a:tailEnd type="none" w="med" len="med"/>
                    </a:lnT>
                    <a:lnB w="38100" cap="flat" cmpd="sng" algn="ctr">
                      <a:solidFill>
                        <a:srgbClr val="2A95B7"/>
                      </a:solidFill>
                      <a:prstDash val="solid"/>
                      <a:round/>
                      <a:headEnd type="none" w="med" len="med"/>
                      <a:tailEnd type="none" w="med" len="med"/>
                    </a:lnB>
                    <a:solidFill>
                      <a:schemeClr val="lt1"/>
                    </a:solidFill>
                  </a:tcPr>
                </a:tc>
                <a:tc>
                  <a:txBody>
                    <a:bodyPr/>
                    <a:lstStyle/>
                    <a:p>
                      <a:pPr lvl="0" algn="ctr" rtl="0">
                        <a:spcBef>
                          <a:spcPts val="0"/>
                        </a:spcBef>
                        <a:buNone/>
                      </a:pPr>
                      <a:r>
                        <a:rPr lang="en" sz="1800" b="1" dirty="0" smtClean="0">
                          <a:solidFill>
                            <a:srgbClr val="434343"/>
                          </a:solidFill>
                          <a:latin typeface="Sniglet"/>
                          <a:ea typeface="Sniglet"/>
                          <a:cs typeface="Sniglet"/>
                          <a:sym typeface="Sniglet"/>
                        </a:rPr>
                        <a:t>75.00</a:t>
                      </a:r>
                      <a:endParaRPr lang="en" sz="1800" b="1" dirty="0">
                        <a:solidFill>
                          <a:srgbClr val="434343"/>
                        </a:solidFill>
                        <a:latin typeface="Sniglet"/>
                        <a:ea typeface="Sniglet"/>
                        <a:cs typeface="Sniglet"/>
                        <a:sym typeface="Sniglet"/>
                      </a:endParaRPr>
                    </a:p>
                  </a:txBody>
                  <a:tcPr marL="91425" marR="91425" marT="68575" marB="68575" anchor="ctr">
                    <a:lnL w="38100" cap="flat" cmpd="sng" algn="ctr">
                      <a:solidFill>
                        <a:srgbClr val="2A95B7"/>
                      </a:solidFill>
                      <a:prstDash val="solid"/>
                      <a:round/>
                      <a:headEnd type="none" w="med" len="med"/>
                      <a:tailEnd type="none" w="med" len="med"/>
                    </a:lnL>
                    <a:lnR w="38100" cap="flat" cmpd="sng" algn="ctr">
                      <a:solidFill>
                        <a:srgbClr val="2A95B7"/>
                      </a:solidFill>
                      <a:prstDash val="solid"/>
                      <a:round/>
                      <a:headEnd type="none" w="med" len="med"/>
                      <a:tailEnd type="none" w="med" len="med"/>
                    </a:lnR>
                    <a:lnT w="38100" cap="flat" cmpd="sng">
                      <a:solidFill>
                        <a:srgbClr val="2A95B7"/>
                      </a:solidFill>
                      <a:prstDash val="solid"/>
                      <a:round/>
                      <a:headEnd type="none" w="med" len="med"/>
                      <a:tailEnd type="none" w="med" len="med"/>
                    </a:lnT>
                    <a:lnB w="38100" cap="flat" cmpd="sng" algn="ctr">
                      <a:solidFill>
                        <a:srgbClr val="2A95B7"/>
                      </a:solidFill>
                      <a:prstDash val="solid"/>
                      <a:round/>
                      <a:headEnd type="none" w="med" len="med"/>
                      <a:tailEnd type="none" w="med" len="med"/>
                    </a:lnB>
                    <a:solidFill>
                      <a:schemeClr val="lt1"/>
                    </a:solidFill>
                  </a:tcPr>
                </a:tc>
                <a:tc>
                  <a:txBody>
                    <a:bodyPr/>
                    <a:lstStyle/>
                    <a:p>
                      <a:pPr lvl="0" algn="ctr" rtl="0">
                        <a:spcBef>
                          <a:spcPts val="0"/>
                        </a:spcBef>
                        <a:buNone/>
                      </a:pPr>
                      <a:r>
                        <a:rPr lang="en" sz="1800" b="1" dirty="0" smtClean="0">
                          <a:solidFill>
                            <a:srgbClr val="434343"/>
                          </a:solidFill>
                          <a:latin typeface="Sniglet"/>
                          <a:ea typeface="Sniglet"/>
                          <a:cs typeface="Sniglet"/>
                          <a:sym typeface="Sniglet"/>
                        </a:rPr>
                        <a:t>92.78</a:t>
                      </a:r>
                      <a:endParaRPr lang="en" sz="1800" b="1" dirty="0">
                        <a:solidFill>
                          <a:srgbClr val="434343"/>
                        </a:solidFill>
                        <a:latin typeface="Sniglet"/>
                        <a:ea typeface="Sniglet"/>
                        <a:cs typeface="Sniglet"/>
                        <a:sym typeface="Sniglet"/>
                      </a:endParaRPr>
                    </a:p>
                  </a:txBody>
                  <a:tcPr marL="91425" marR="91425" marT="68575" marB="68575" anchor="ctr">
                    <a:lnL w="38100" cap="flat" cmpd="sng" algn="ctr">
                      <a:solidFill>
                        <a:srgbClr val="2A95B7"/>
                      </a:solidFill>
                      <a:prstDash val="solid"/>
                      <a:round/>
                      <a:headEnd type="none" w="med" len="med"/>
                      <a:tailEnd type="none" w="med" len="med"/>
                    </a:lnL>
                    <a:lnR w="38100" cap="flat" cmpd="sng">
                      <a:solidFill>
                        <a:srgbClr val="2A95B7"/>
                      </a:solidFill>
                      <a:prstDash val="solid"/>
                      <a:round/>
                      <a:headEnd type="none" w="med" len="med"/>
                      <a:tailEnd type="none" w="med" len="med"/>
                    </a:lnR>
                    <a:lnT w="38100" cap="flat" cmpd="sng">
                      <a:solidFill>
                        <a:srgbClr val="2A95B7"/>
                      </a:solidFill>
                      <a:prstDash val="solid"/>
                      <a:round/>
                      <a:headEnd type="none" w="med" len="med"/>
                      <a:tailEnd type="none" w="med" len="med"/>
                    </a:lnT>
                    <a:lnB w="38100" cap="flat" cmpd="sng" algn="ctr">
                      <a:solidFill>
                        <a:srgbClr val="2A95B7"/>
                      </a:solidFill>
                      <a:prstDash val="solid"/>
                      <a:round/>
                      <a:headEnd type="none" w="med" len="med"/>
                      <a:tailEnd type="none" w="med" len="med"/>
                    </a:lnB>
                    <a:solidFill>
                      <a:schemeClr val="lt1"/>
                    </a:solidFill>
                  </a:tcPr>
                </a:tc>
              </a:tr>
              <a:tr h="443982">
                <a:tc>
                  <a:txBody>
                    <a:bodyPr/>
                    <a:lstStyle/>
                    <a:p>
                      <a:pPr lvl="0" algn="ctr" rtl="0">
                        <a:spcBef>
                          <a:spcPts val="0"/>
                        </a:spcBef>
                        <a:buNone/>
                      </a:pPr>
                      <a:r>
                        <a:rPr lang="en" sz="1500" b="1" dirty="0" smtClean="0">
                          <a:solidFill>
                            <a:srgbClr val="434343"/>
                          </a:solidFill>
                          <a:latin typeface="Sniglet"/>
                          <a:ea typeface="Sniglet"/>
                          <a:cs typeface="Sniglet"/>
                          <a:sym typeface="Sniglet"/>
                        </a:rPr>
                        <a:t>Boosted</a:t>
                      </a:r>
                      <a:r>
                        <a:rPr lang="en" sz="1500" b="1" baseline="0" dirty="0" smtClean="0">
                          <a:solidFill>
                            <a:srgbClr val="434343"/>
                          </a:solidFill>
                          <a:latin typeface="Sniglet"/>
                          <a:ea typeface="Sniglet"/>
                          <a:cs typeface="Sniglet"/>
                          <a:sym typeface="Sniglet"/>
                        </a:rPr>
                        <a:t> C5.0</a:t>
                      </a:r>
                      <a:endParaRPr lang="en" sz="1500" b="1" dirty="0">
                        <a:solidFill>
                          <a:srgbClr val="434343"/>
                        </a:solidFill>
                        <a:latin typeface="Sniglet"/>
                        <a:ea typeface="Sniglet"/>
                        <a:cs typeface="Sniglet"/>
                        <a:sym typeface="Sniglet"/>
                      </a:endParaRPr>
                    </a:p>
                  </a:txBody>
                  <a:tcPr marL="91425" marR="91425" marT="68575" marB="68575" anchor="ctr">
                    <a:lnL w="38100" cap="flat" cmpd="sng">
                      <a:solidFill>
                        <a:srgbClr val="2A95B7"/>
                      </a:solidFill>
                      <a:prstDash val="solid"/>
                      <a:round/>
                      <a:headEnd type="none" w="med" len="med"/>
                      <a:tailEnd type="none" w="med" len="med"/>
                    </a:lnL>
                    <a:lnR w="38100" cap="flat" cmpd="sng">
                      <a:solidFill>
                        <a:srgbClr val="2A95B7"/>
                      </a:solidFill>
                      <a:prstDash val="solid"/>
                      <a:round/>
                      <a:headEnd type="none" w="med" len="med"/>
                      <a:tailEnd type="none" w="med" len="med"/>
                    </a:lnR>
                    <a:lnT w="38100" cap="flat" cmpd="sng">
                      <a:solidFill>
                        <a:srgbClr val="2A95B7"/>
                      </a:solidFill>
                      <a:prstDash val="solid"/>
                      <a:round/>
                      <a:headEnd type="none" w="med" len="med"/>
                      <a:tailEnd type="none" w="med" len="med"/>
                    </a:lnT>
                    <a:lnB w="38100" cap="flat" cmpd="sng">
                      <a:solidFill>
                        <a:srgbClr val="2A95B7"/>
                      </a:solidFill>
                      <a:prstDash val="solid"/>
                      <a:round/>
                      <a:headEnd type="none" w="med" len="med"/>
                      <a:tailEnd type="none" w="med" len="med"/>
                    </a:lnB>
                    <a:solidFill>
                      <a:schemeClr val="lt1"/>
                    </a:solidFill>
                  </a:tcPr>
                </a:tc>
                <a:tc>
                  <a:txBody>
                    <a:bodyPr/>
                    <a:lstStyle/>
                    <a:p>
                      <a:pPr lvl="0" algn="ctr" rtl="0">
                        <a:spcBef>
                          <a:spcPts val="0"/>
                        </a:spcBef>
                        <a:buNone/>
                      </a:pPr>
                      <a:r>
                        <a:rPr lang="en" sz="1800" b="1" dirty="0" smtClean="0">
                          <a:solidFill>
                            <a:srgbClr val="434343"/>
                          </a:solidFill>
                          <a:latin typeface="Sniglet"/>
                          <a:ea typeface="Sniglet"/>
                          <a:cs typeface="Sniglet"/>
                          <a:sym typeface="Sniglet"/>
                        </a:rPr>
                        <a:t>75.19</a:t>
                      </a:r>
                      <a:endParaRPr lang="en" sz="1800" b="1" dirty="0">
                        <a:solidFill>
                          <a:srgbClr val="434343"/>
                        </a:solidFill>
                        <a:latin typeface="Sniglet"/>
                        <a:ea typeface="Sniglet"/>
                        <a:cs typeface="Sniglet"/>
                        <a:sym typeface="Sniglet"/>
                      </a:endParaRPr>
                    </a:p>
                  </a:txBody>
                  <a:tcPr marL="91425" marR="91425" marT="68575" marB="68575" anchor="ctr">
                    <a:lnL w="38100" cap="flat" cmpd="sng">
                      <a:solidFill>
                        <a:srgbClr val="2A95B7"/>
                      </a:solidFill>
                      <a:prstDash val="solid"/>
                      <a:round/>
                      <a:headEnd type="none" w="med" len="med"/>
                      <a:tailEnd type="none" w="med" len="med"/>
                    </a:lnL>
                    <a:lnR w="38100" cap="flat" cmpd="sng">
                      <a:solidFill>
                        <a:srgbClr val="2A95B7"/>
                      </a:solidFill>
                      <a:prstDash val="solid"/>
                      <a:round/>
                      <a:headEnd type="none" w="med" len="med"/>
                      <a:tailEnd type="none" w="med" len="med"/>
                    </a:lnR>
                    <a:lnT w="38100" cap="flat" cmpd="sng">
                      <a:solidFill>
                        <a:srgbClr val="2A95B7"/>
                      </a:solidFill>
                      <a:prstDash val="solid"/>
                      <a:round/>
                      <a:headEnd type="none" w="med" len="med"/>
                      <a:tailEnd type="none" w="med" len="med"/>
                    </a:lnT>
                    <a:lnB w="38100" cap="flat" cmpd="sng">
                      <a:solidFill>
                        <a:srgbClr val="2A95B7"/>
                      </a:solidFill>
                      <a:prstDash val="solid"/>
                      <a:round/>
                      <a:headEnd type="none" w="med" len="med"/>
                      <a:tailEnd type="none" w="med" len="med"/>
                    </a:lnB>
                    <a:solidFill>
                      <a:schemeClr val="lt1"/>
                    </a:solidFill>
                  </a:tcPr>
                </a:tc>
                <a:tc>
                  <a:txBody>
                    <a:bodyPr/>
                    <a:lstStyle/>
                    <a:p>
                      <a:pPr lvl="0" algn="ctr" rtl="0">
                        <a:spcBef>
                          <a:spcPts val="0"/>
                        </a:spcBef>
                        <a:buNone/>
                      </a:pPr>
                      <a:r>
                        <a:rPr lang="en" sz="1800" b="1" dirty="0" smtClean="0">
                          <a:solidFill>
                            <a:srgbClr val="434343"/>
                          </a:solidFill>
                          <a:latin typeface="Sniglet"/>
                          <a:ea typeface="Sniglet"/>
                          <a:cs typeface="Sniglet"/>
                          <a:sym typeface="Sniglet"/>
                        </a:rPr>
                        <a:t>90.72</a:t>
                      </a:r>
                      <a:endParaRPr lang="en" sz="1800" b="1" dirty="0">
                        <a:solidFill>
                          <a:srgbClr val="434343"/>
                        </a:solidFill>
                        <a:latin typeface="Sniglet"/>
                        <a:ea typeface="Sniglet"/>
                        <a:cs typeface="Sniglet"/>
                        <a:sym typeface="Sniglet"/>
                      </a:endParaRPr>
                    </a:p>
                  </a:txBody>
                  <a:tcPr marL="91425" marR="91425" marT="68575" marB="68575" anchor="ctr">
                    <a:lnL w="38100" cap="flat" cmpd="sng">
                      <a:solidFill>
                        <a:srgbClr val="2A95B7"/>
                      </a:solidFill>
                      <a:prstDash val="solid"/>
                      <a:round/>
                      <a:headEnd type="none" w="med" len="med"/>
                      <a:tailEnd type="none" w="med" len="med"/>
                    </a:lnL>
                    <a:lnR w="38100" cap="flat" cmpd="sng">
                      <a:solidFill>
                        <a:srgbClr val="2A95B7"/>
                      </a:solidFill>
                      <a:prstDash val="solid"/>
                      <a:round/>
                      <a:headEnd type="none" w="med" len="med"/>
                      <a:tailEnd type="none" w="med" len="med"/>
                    </a:lnR>
                    <a:lnT w="38100" cap="flat" cmpd="sng">
                      <a:solidFill>
                        <a:srgbClr val="2A95B7"/>
                      </a:solidFill>
                      <a:prstDash val="solid"/>
                      <a:round/>
                      <a:headEnd type="none" w="med" len="med"/>
                      <a:tailEnd type="none" w="med" len="med"/>
                    </a:lnT>
                    <a:lnB w="38100" cap="flat" cmpd="sng">
                      <a:solidFill>
                        <a:srgbClr val="2A95B7"/>
                      </a:solidFill>
                      <a:prstDash val="solid"/>
                      <a:round/>
                      <a:headEnd type="none" w="med" len="med"/>
                      <a:tailEnd type="none" w="med" len="med"/>
                    </a:lnB>
                    <a:solidFill>
                      <a:schemeClr val="lt1"/>
                    </a:solidFill>
                  </a:tcPr>
                </a:tc>
                <a:tc>
                  <a:txBody>
                    <a:bodyPr/>
                    <a:lstStyle/>
                    <a:p>
                      <a:pPr lvl="0" algn="ctr" rtl="0">
                        <a:spcBef>
                          <a:spcPts val="0"/>
                        </a:spcBef>
                        <a:buNone/>
                      </a:pPr>
                      <a:r>
                        <a:rPr lang="en" sz="1800" b="1" dirty="0" smtClean="0">
                          <a:solidFill>
                            <a:srgbClr val="434343"/>
                          </a:solidFill>
                          <a:latin typeface="Sniglet"/>
                          <a:ea typeface="Sniglet"/>
                          <a:cs typeface="Sniglet"/>
                          <a:sym typeface="Sniglet"/>
                        </a:rPr>
                        <a:t>78.57</a:t>
                      </a:r>
                      <a:endParaRPr lang="en" sz="1800" b="1" dirty="0">
                        <a:solidFill>
                          <a:srgbClr val="434343"/>
                        </a:solidFill>
                        <a:latin typeface="Sniglet"/>
                        <a:ea typeface="Sniglet"/>
                        <a:cs typeface="Sniglet"/>
                        <a:sym typeface="Sniglet"/>
                      </a:endParaRPr>
                    </a:p>
                  </a:txBody>
                  <a:tcPr marL="91425" marR="91425" marT="68575" marB="68575" anchor="ctr">
                    <a:lnL w="38100" cap="flat" cmpd="sng">
                      <a:solidFill>
                        <a:srgbClr val="2A95B7"/>
                      </a:solidFill>
                      <a:prstDash val="solid"/>
                      <a:round/>
                      <a:headEnd type="none" w="med" len="med"/>
                      <a:tailEnd type="none" w="med" len="med"/>
                    </a:lnL>
                    <a:lnR w="38100" cap="flat" cmpd="sng">
                      <a:solidFill>
                        <a:srgbClr val="2A95B7"/>
                      </a:solidFill>
                      <a:prstDash val="solid"/>
                      <a:round/>
                      <a:headEnd type="none" w="med" len="med"/>
                      <a:tailEnd type="none" w="med" len="med"/>
                    </a:lnR>
                    <a:lnT w="38100" cap="flat" cmpd="sng">
                      <a:solidFill>
                        <a:srgbClr val="2A95B7"/>
                      </a:solidFill>
                      <a:prstDash val="solid"/>
                      <a:round/>
                      <a:headEnd type="none" w="med" len="med"/>
                      <a:tailEnd type="none" w="med" len="med"/>
                    </a:lnT>
                    <a:lnB w="38100" cap="flat" cmpd="sng">
                      <a:solidFill>
                        <a:srgbClr val="2A95B7"/>
                      </a:solidFill>
                      <a:prstDash val="solid"/>
                      <a:round/>
                      <a:headEnd type="none" w="med" len="med"/>
                      <a:tailEnd type="none" w="med" len="med"/>
                    </a:lnB>
                    <a:solidFill>
                      <a:schemeClr val="lt1"/>
                    </a:solidFill>
                  </a:tcPr>
                </a:tc>
              </a:tr>
            </a:tbl>
          </a:graphicData>
        </a:graphic>
      </p:graphicFrame>
    </p:spTree>
    <p:extLst>
      <p:ext uri="{BB962C8B-B14F-4D97-AF65-F5344CB8AC3E}">
        <p14:creationId xmlns:p14="http://schemas.microsoft.com/office/powerpoint/2010/main" val="132481425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7" name="Shape 374"/>
          <p:cNvPicPr/>
          <p:nvPr/>
        </p:nvPicPr>
        <p:blipFill>
          <a:blip r:embed="rId2"/>
          <a:srcRect t="4809" b="4809"/>
          <a:stretch/>
        </p:blipFill>
        <p:spPr>
          <a:xfrm>
            <a:off x="673920" y="539280"/>
            <a:ext cx="7795800" cy="4064400"/>
          </a:xfrm>
          <a:prstGeom prst="rect">
            <a:avLst/>
          </a:prstGeom>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8" name="CustomShape 1"/>
          <p:cNvSpPr/>
          <p:nvPr/>
        </p:nvSpPr>
        <p:spPr>
          <a:xfrm>
            <a:off x="345600" y="1057680"/>
            <a:ext cx="7171560" cy="7156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lstStyle/>
          <a:p>
            <a:pPr>
              <a:lnSpc>
                <a:spcPct val="100000"/>
              </a:lnSpc>
            </a:pPr>
            <a:r>
              <a:rPr lang="en-IN" sz="2400" b="0" strike="noStrike" spc="-1">
                <a:solidFill>
                  <a:srgbClr val="FFFFFF"/>
                </a:solidFill>
                <a:uFill>
                  <a:solidFill>
                    <a:srgbClr val="FFFFFF"/>
                  </a:solidFill>
                </a:uFill>
                <a:latin typeface="Roboto"/>
                <a:ea typeface="Roboto"/>
              </a:rPr>
              <a:t>Conclusion...</a:t>
            </a:r>
            <a:endParaRPr lang="en-IN" sz="1800" b="0" strike="noStrike" spc="-1">
              <a:solidFill>
                <a:srgbClr val="000000"/>
              </a:solidFill>
              <a:uFill>
                <a:solidFill>
                  <a:srgbClr val="FFFFFF"/>
                </a:solidFill>
              </a:uFill>
              <a:latin typeface="Arial"/>
            </a:endParaRPr>
          </a:p>
        </p:txBody>
      </p:sp>
      <p:sp>
        <p:nvSpPr>
          <p:cNvPr id="629" name="CustomShape 2"/>
          <p:cNvSpPr/>
          <p:nvPr/>
        </p:nvSpPr>
        <p:spPr>
          <a:xfrm>
            <a:off x="345600" y="1924920"/>
            <a:ext cx="7171560" cy="1989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1600" b="0" strike="noStrike" spc="-1">
                <a:solidFill>
                  <a:srgbClr val="FFFFFF"/>
                </a:solidFill>
                <a:uFill>
                  <a:solidFill>
                    <a:srgbClr val="FFFFFF"/>
                  </a:solidFill>
                </a:uFill>
                <a:latin typeface="Roboto"/>
                <a:ea typeface="Roboto"/>
              </a:rPr>
              <a:t>Boosted  C5.0 algorithm gives the best result on this liver patient dataset in our research. It gives Accuracy of </a:t>
            </a:r>
            <a:r>
              <a:rPr lang="en-IN" sz="1600" b="0" strike="noStrike" spc="-1">
                <a:solidFill>
                  <a:srgbClr val="000000"/>
                </a:solidFill>
                <a:uFill>
                  <a:solidFill>
                    <a:srgbClr val="FFFFFF"/>
                  </a:solidFill>
                </a:uFill>
                <a:latin typeface="Roboto"/>
                <a:ea typeface="Roboto"/>
              </a:rPr>
              <a:t>75.19 % </a:t>
            </a:r>
            <a:r>
              <a:rPr lang="en-IN" sz="1600" b="0" strike="noStrike" spc="-1">
                <a:solidFill>
                  <a:srgbClr val="FFFFFF"/>
                </a:solidFill>
                <a:uFill>
                  <a:solidFill>
                    <a:srgbClr val="FFFFFF"/>
                  </a:solidFill>
                </a:uFill>
                <a:latin typeface="Roboto"/>
                <a:ea typeface="Roboto"/>
              </a:rPr>
              <a:t>.</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a:lnSpc>
                <a:spcPct val="100000"/>
              </a:lnSpc>
            </a:pPr>
            <a:r>
              <a:rPr lang="en-IN" sz="1600" b="0" strike="noStrike" spc="-1">
                <a:solidFill>
                  <a:srgbClr val="FFFFFF"/>
                </a:solidFill>
                <a:uFill>
                  <a:solidFill>
                    <a:srgbClr val="FFFFFF"/>
                  </a:solidFill>
                </a:uFill>
                <a:latin typeface="Roboto"/>
                <a:ea typeface="Roboto"/>
              </a:rPr>
              <a:t>The accuracy gained by our work is greater than the research paper which we have taken in study. </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0" name="CustomShape 1"/>
          <p:cNvSpPr/>
          <p:nvPr/>
        </p:nvSpPr>
        <p:spPr>
          <a:xfrm>
            <a:off x="62640" y="271800"/>
            <a:ext cx="2999160" cy="4734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lstStyle/>
          <a:p>
            <a:pPr>
              <a:lnSpc>
                <a:spcPct val="100000"/>
              </a:lnSpc>
            </a:pPr>
            <a:r>
              <a:rPr lang="en-IN" sz="1800" b="1" u="sng" strike="noStrike" spc="-1">
                <a:solidFill>
                  <a:srgbClr val="000000"/>
                </a:solidFill>
                <a:uFill>
                  <a:solidFill>
                    <a:srgbClr val="FFFFFF"/>
                  </a:solidFill>
                </a:uFill>
                <a:latin typeface="Arial"/>
                <a:ea typeface="Arial"/>
              </a:rPr>
              <a:t>References...</a:t>
            </a:r>
            <a:endParaRPr lang="en-IN" sz="1800" b="0" strike="noStrike" spc="-1">
              <a:solidFill>
                <a:srgbClr val="000000"/>
              </a:solidFill>
              <a:uFill>
                <a:solidFill>
                  <a:srgbClr val="FFFFFF"/>
                </a:solidFill>
              </a:uFill>
              <a:latin typeface="Arial"/>
            </a:endParaRPr>
          </a:p>
        </p:txBody>
      </p:sp>
      <p:sp>
        <p:nvSpPr>
          <p:cNvPr id="631" name="CustomShape 2"/>
          <p:cNvSpPr/>
          <p:nvPr/>
        </p:nvSpPr>
        <p:spPr>
          <a:xfrm>
            <a:off x="62640" y="919800"/>
            <a:ext cx="8633520" cy="29991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lstStyle/>
          <a:p>
            <a:pPr>
              <a:lnSpc>
                <a:spcPct val="100000"/>
              </a:lnSpc>
            </a:pPr>
            <a:r>
              <a:rPr lang="en-IN" sz="1400" b="0" strike="noStrike" spc="-1">
                <a:solidFill>
                  <a:srgbClr val="000000"/>
                </a:solidFill>
                <a:uFill>
                  <a:solidFill>
                    <a:srgbClr val="FFFFFF"/>
                  </a:solidFill>
                </a:uFill>
                <a:latin typeface="Arial"/>
                <a:ea typeface="Arial"/>
              </a:rPr>
              <a:t>1.B. V. Ramana, M. S. P. Babu and N. B. Venkateswarlu, Liver Classiﬁcation Using Modiﬁed Rotation Forest. International Journal of Engineering Research and Development, 6(1):17-24, 2012.  </a:t>
            </a:r>
            <a:endParaRPr lang="en-IN" sz="1800" b="0" strike="noStrike" spc="-1">
              <a:solidFill>
                <a:srgbClr val="000000"/>
              </a:solidFill>
              <a:uFill>
                <a:solidFill>
                  <a:srgbClr val="FFFFFF"/>
                </a:solidFill>
              </a:uFill>
              <a:latin typeface="Arial"/>
            </a:endParaRPr>
          </a:p>
          <a:p>
            <a:pPr>
              <a:lnSpc>
                <a:spcPct val="100000"/>
              </a:lnSpc>
            </a:pPr>
            <a:r>
              <a:rPr lang="en-IN" sz="1400" b="0" strike="noStrike" spc="-1">
                <a:solidFill>
                  <a:srgbClr val="000000"/>
                </a:solidFill>
                <a:uFill>
                  <a:solidFill>
                    <a:srgbClr val="FFFFFF"/>
                  </a:solidFill>
                </a:uFill>
                <a:latin typeface="Arial"/>
                <a:ea typeface="Arial"/>
              </a:rPr>
              <a:t> </a:t>
            </a:r>
            <a:endParaRPr lang="en-IN" sz="1800" b="0" strike="noStrike" spc="-1">
              <a:solidFill>
                <a:srgbClr val="000000"/>
              </a:solidFill>
              <a:uFill>
                <a:solidFill>
                  <a:srgbClr val="FFFFFF"/>
                </a:solidFill>
              </a:uFill>
              <a:latin typeface="Arial"/>
            </a:endParaRPr>
          </a:p>
          <a:p>
            <a:pPr>
              <a:lnSpc>
                <a:spcPct val="100000"/>
              </a:lnSpc>
            </a:pPr>
            <a:r>
              <a:rPr lang="en-IN" sz="1400" b="0" strike="noStrike" spc="-1">
                <a:solidFill>
                  <a:srgbClr val="000000"/>
                </a:solidFill>
                <a:uFill>
                  <a:solidFill>
                    <a:srgbClr val="FFFFFF"/>
                  </a:solidFill>
                </a:uFill>
                <a:latin typeface="Arial"/>
                <a:ea typeface="Arial"/>
              </a:rPr>
              <a:t>2.R. H. Lin, An Intelligent Model for Liver Disease Diagnosis. Artiﬁcial Intelligence in Medicine, 47(1):53-62, 2009. </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a:lnSpc>
                <a:spcPct val="100000"/>
              </a:lnSpc>
            </a:pPr>
            <a:r>
              <a:rPr lang="en-IN" sz="1400" b="0" strike="noStrike" spc="-1">
                <a:solidFill>
                  <a:srgbClr val="000000"/>
                </a:solidFill>
                <a:uFill>
                  <a:solidFill>
                    <a:srgbClr val="FFFFFF"/>
                  </a:solidFill>
                </a:uFill>
                <a:latin typeface="Arial"/>
                <a:ea typeface="Arial"/>
              </a:rPr>
              <a:t> 3.P. Rajeswari and G. Reena, Analysis of Liver Disorder using Data mining Algorithm. Global Journal of Computer Science and Technology, 10(14):48-52, 2010. </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a:lnSpc>
                <a:spcPct val="100000"/>
              </a:lnSpc>
            </a:pPr>
            <a:r>
              <a:rPr lang="en-IN" sz="1400" b="0" strike="noStrike" spc="-1">
                <a:solidFill>
                  <a:srgbClr val="000000"/>
                </a:solidFill>
                <a:uFill>
                  <a:solidFill>
                    <a:srgbClr val="FFFFFF"/>
                  </a:solidFill>
                </a:uFill>
                <a:latin typeface="Arial"/>
                <a:ea typeface="Arial"/>
              </a:rPr>
              <a:t> 4.B. Chen and H. X. Zhang, An Approach of Multiple Classiﬁers Ensemble based on Feature Selection. In Fifth International Conference on Fuzzy Systems and Knowledge Discovery, Vol. 2, pp. 390-394, 2008.  </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2" name="CustomShape 1"/>
          <p:cNvSpPr/>
          <p:nvPr/>
        </p:nvSpPr>
        <p:spPr>
          <a:xfrm>
            <a:off x="219600" y="898920"/>
            <a:ext cx="8497800" cy="36514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lstStyle/>
          <a:p>
            <a:pPr>
              <a:lnSpc>
                <a:spcPct val="100000"/>
              </a:lnSpc>
            </a:pPr>
            <a:r>
              <a:rPr lang="en-IN" sz="1400" b="0" strike="noStrike" spc="-1">
                <a:solidFill>
                  <a:srgbClr val="000000"/>
                </a:solidFill>
                <a:uFill>
                  <a:solidFill>
                    <a:srgbClr val="FFFFFF"/>
                  </a:solidFill>
                </a:uFill>
                <a:latin typeface="Arial"/>
                <a:ea typeface="Arial"/>
              </a:rPr>
              <a:t>5.S. Karthik, A. Priyadarishini, J. Anuradha and B. K. Tripathy, Classiﬁcation and Rule Extraction using Rough Set for Diagnosis of Liver Disease and Its Types. Advanced Applied Scientiﬁc Research, 2(3):334345, 2011. </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a:lnSpc>
                <a:spcPct val="100000"/>
              </a:lnSpc>
            </a:pPr>
            <a:r>
              <a:rPr lang="en-IN" sz="1400" b="0" strike="noStrike" spc="-1">
                <a:solidFill>
                  <a:srgbClr val="000000"/>
                </a:solidFill>
                <a:uFill>
                  <a:solidFill>
                    <a:srgbClr val="FFFFFF"/>
                  </a:solidFill>
                </a:uFill>
                <a:latin typeface="Arial"/>
                <a:ea typeface="Arial"/>
              </a:rPr>
              <a:t>6.S. Ansari, I. Shaﬁ, A. Ansari, J. Ahmad and S. I. Shah, Diagnosis of Liver Disease Induced by Hepatitis Virus using Artiﬁcial Neural Networks. In 2011 IEEE International Multitopic Conference (INMIC), pp. 8-12, 2011.  </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a:lnSpc>
                <a:spcPct val="100000"/>
              </a:lnSpc>
            </a:pPr>
            <a:r>
              <a:rPr lang="en-IN" sz="1400" b="0" strike="noStrike" spc="-1">
                <a:solidFill>
                  <a:srgbClr val="000000"/>
                </a:solidFill>
                <a:uFill>
                  <a:solidFill>
                    <a:srgbClr val="FFFFFF"/>
                  </a:solidFill>
                </a:uFill>
                <a:latin typeface="Arial"/>
                <a:ea typeface="Arial"/>
              </a:rPr>
              <a:t>7.A.Frank and A. Asuncion, UCI Machine Learning Repository [http://archive.ics.uci.edu/ml]. Irvine, CA: University of California, School of Information and Computer Science, 2010.  </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a:lnSpc>
                <a:spcPct val="100000"/>
              </a:lnSpc>
            </a:pPr>
            <a:r>
              <a:rPr lang="en-IN" sz="1400" b="0" strike="noStrike" spc="-1">
                <a:solidFill>
                  <a:srgbClr val="000000"/>
                </a:solidFill>
                <a:uFill>
                  <a:solidFill>
                    <a:srgbClr val="FFFFFF"/>
                  </a:solidFill>
                </a:uFill>
                <a:latin typeface="Arial"/>
                <a:ea typeface="Arial"/>
              </a:rPr>
              <a:t>8.ILPD (Indian Liver Patient Dataset) Dataset. UCI Repository of Machine Learning Databases. Available in http://archive.ics.uci.edu/ml/datasets/ILPD, last accessed: 15 December 2012.  </a:t>
            </a:r>
            <a:endParaRPr lang="en-IN" sz="1800" b="0" strike="noStrike" spc="-1">
              <a:solidFill>
                <a:srgbClr val="000000"/>
              </a:solidFill>
              <a:uFill>
                <a:solidFill>
                  <a:srgbClr val="FFFFFF"/>
                </a:solidFill>
              </a:uFill>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4" name="CustomShape 1"/>
          <p:cNvSpPr/>
          <p:nvPr/>
        </p:nvSpPr>
        <p:spPr>
          <a:xfrm>
            <a:off x="272520" y="97560"/>
            <a:ext cx="8079480" cy="8384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nSpc>
                <a:spcPct val="100000"/>
              </a:lnSpc>
            </a:pPr>
            <a:r>
              <a:rPr lang="en-IN" sz="5200" b="1" strike="noStrike" spc="-1">
                <a:solidFill>
                  <a:srgbClr val="4285F4"/>
                </a:solidFill>
                <a:uFill>
                  <a:solidFill>
                    <a:srgbClr val="FFFFFF"/>
                  </a:solidFill>
                </a:uFill>
                <a:latin typeface="Roboto"/>
                <a:ea typeface="Roboto"/>
              </a:rPr>
              <a:t>Attributes in Data</a:t>
            </a:r>
            <a:endParaRPr lang="en-IN" sz="1800" b="0" strike="noStrike" spc="-1">
              <a:solidFill>
                <a:srgbClr val="000000"/>
              </a:solidFill>
              <a:uFill>
                <a:solidFill>
                  <a:srgbClr val="FFFFFF"/>
                </a:solidFill>
              </a:uFill>
              <a:latin typeface="Arial"/>
            </a:endParaRPr>
          </a:p>
        </p:txBody>
      </p:sp>
      <p:pic>
        <p:nvPicPr>
          <p:cNvPr id="585" name="Shape 228"/>
          <p:cNvPicPr/>
          <p:nvPr/>
        </p:nvPicPr>
        <p:blipFill>
          <a:blip r:embed="rId2"/>
          <a:stretch/>
        </p:blipFill>
        <p:spPr>
          <a:xfrm>
            <a:off x="168480" y="936000"/>
            <a:ext cx="5507640" cy="357264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6" name="CustomShape 1"/>
          <p:cNvSpPr/>
          <p:nvPr/>
        </p:nvSpPr>
        <p:spPr>
          <a:xfrm>
            <a:off x="345600" y="1057680"/>
            <a:ext cx="7171560" cy="7156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lstStyle/>
          <a:p>
            <a:pPr>
              <a:lnSpc>
                <a:spcPct val="100000"/>
              </a:lnSpc>
            </a:pPr>
            <a:r>
              <a:rPr lang="en-IN" sz="2400" b="1" strike="noStrike" spc="-1">
                <a:solidFill>
                  <a:srgbClr val="FFFFFF"/>
                </a:solidFill>
                <a:uFill>
                  <a:solidFill>
                    <a:srgbClr val="FFFFFF"/>
                  </a:solidFill>
                </a:uFill>
                <a:latin typeface="Roboto"/>
                <a:ea typeface="Roboto"/>
              </a:rPr>
              <a:t>Data Cleaning </a:t>
            </a:r>
            <a:endParaRPr lang="en-IN" sz="1800" b="0" strike="noStrike" spc="-1">
              <a:solidFill>
                <a:srgbClr val="000000"/>
              </a:solidFill>
              <a:uFill>
                <a:solidFill>
                  <a:srgbClr val="FFFFFF"/>
                </a:solidFill>
              </a:uFill>
              <a:latin typeface="Arial"/>
            </a:endParaRPr>
          </a:p>
        </p:txBody>
      </p:sp>
      <p:sp>
        <p:nvSpPr>
          <p:cNvPr id="587" name="CustomShape 2"/>
          <p:cNvSpPr/>
          <p:nvPr/>
        </p:nvSpPr>
        <p:spPr>
          <a:xfrm>
            <a:off x="345600" y="1924920"/>
            <a:ext cx="7171560" cy="1989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1600" b="0" strike="noStrike" spc="-1">
                <a:solidFill>
                  <a:srgbClr val="FFFFFF"/>
                </a:solidFill>
                <a:uFill>
                  <a:solidFill>
                    <a:srgbClr val="FFFFFF"/>
                  </a:solidFill>
                </a:uFill>
                <a:latin typeface="Roboto"/>
                <a:ea typeface="Roboto"/>
              </a:rPr>
              <a:t>Data Should be cleaned to remove redundancy in result. </a:t>
            </a:r>
            <a:endParaRPr lang="en-IN" sz="1800" b="0" strike="noStrike" spc="-1">
              <a:solidFill>
                <a:srgbClr val="000000"/>
              </a:solidFill>
              <a:uFill>
                <a:solidFill>
                  <a:srgbClr val="FFFFFF"/>
                </a:solidFill>
              </a:uFill>
              <a:latin typeface="Arial"/>
            </a:endParaRPr>
          </a:p>
          <a:p>
            <a:pPr>
              <a:lnSpc>
                <a:spcPct val="100000"/>
              </a:lnSpc>
            </a:pPr>
            <a:r>
              <a:rPr lang="en-IN" sz="1600" b="0" strike="noStrike" spc="-1">
                <a:solidFill>
                  <a:srgbClr val="FFFFFF"/>
                </a:solidFill>
                <a:uFill>
                  <a:solidFill>
                    <a:srgbClr val="FFFFFF"/>
                  </a:solidFill>
                </a:uFill>
                <a:latin typeface="Roboto"/>
                <a:ea typeface="Roboto"/>
              </a:rPr>
              <a:t>Data is cleansed through processes such as :</a:t>
            </a:r>
            <a:endParaRPr lang="en-IN" sz="1800" b="0" strike="noStrike" spc="-1">
              <a:solidFill>
                <a:srgbClr val="000000"/>
              </a:solidFill>
              <a:uFill>
                <a:solidFill>
                  <a:srgbClr val="FFFFFF"/>
                </a:solidFill>
              </a:uFill>
              <a:latin typeface="Arial"/>
            </a:endParaRPr>
          </a:p>
          <a:p>
            <a:pPr>
              <a:lnSpc>
                <a:spcPct val="100000"/>
              </a:lnSpc>
            </a:pPr>
            <a:r>
              <a:rPr lang="en-IN" sz="1600" b="0" strike="noStrike" spc="-1">
                <a:solidFill>
                  <a:srgbClr val="FFFFFF"/>
                </a:solidFill>
                <a:uFill>
                  <a:solidFill>
                    <a:srgbClr val="FFFFFF"/>
                  </a:solidFill>
                </a:uFill>
                <a:latin typeface="Roboto"/>
                <a:ea typeface="Roboto"/>
              </a:rPr>
              <a:t> </a:t>
            </a:r>
            <a:endParaRPr lang="en-IN" sz="1800" b="0" strike="noStrike" spc="-1">
              <a:solidFill>
                <a:srgbClr val="000000"/>
              </a:solidFill>
              <a:uFill>
                <a:solidFill>
                  <a:srgbClr val="FFFFFF"/>
                </a:solidFill>
              </a:uFill>
              <a:latin typeface="Arial"/>
            </a:endParaRPr>
          </a:p>
          <a:p>
            <a:pPr>
              <a:lnSpc>
                <a:spcPct val="100000"/>
              </a:lnSpc>
            </a:pPr>
            <a:r>
              <a:rPr lang="en-IN" sz="1600" b="0" strike="noStrike" spc="-1">
                <a:solidFill>
                  <a:srgbClr val="FFFFFF"/>
                </a:solidFill>
                <a:uFill>
                  <a:solidFill>
                    <a:srgbClr val="FFFFFF"/>
                  </a:solidFill>
                </a:uFill>
                <a:latin typeface="Roboto"/>
                <a:ea typeface="Roboto"/>
              </a:rPr>
              <a:t>1.Checking for missing values</a:t>
            </a:r>
            <a:endParaRPr lang="en-IN" sz="1800" b="0" strike="noStrike" spc="-1">
              <a:solidFill>
                <a:srgbClr val="000000"/>
              </a:solidFill>
              <a:uFill>
                <a:solidFill>
                  <a:srgbClr val="FFFFFF"/>
                </a:solidFill>
              </a:uFill>
              <a:latin typeface="Arial"/>
            </a:endParaRPr>
          </a:p>
          <a:p>
            <a:pPr>
              <a:lnSpc>
                <a:spcPct val="100000"/>
              </a:lnSpc>
            </a:pPr>
            <a:r>
              <a:rPr lang="en-IN" sz="1600" b="0" strike="noStrike" spc="-1">
                <a:solidFill>
                  <a:srgbClr val="FFFFFF"/>
                </a:solidFill>
                <a:uFill>
                  <a:solidFill>
                    <a:srgbClr val="FFFFFF"/>
                  </a:solidFill>
                </a:uFill>
                <a:latin typeface="Roboto"/>
                <a:ea typeface="Roboto"/>
              </a:rPr>
              <a:t>2.filling in missing values</a:t>
            </a:r>
            <a:endParaRPr lang="en-IN" sz="1800" b="0" strike="noStrike" spc="-1">
              <a:solidFill>
                <a:srgbClr val="000000"/>
              </a:solidFill>
              <a:uFill>
                <a:solidFill>
                  <a:srgbClr val="FFFFFF"/>
                </a:solidFill>
              </a:uFill>
              <a:latin typeface="Arial"/>
            </a:endParaRPr>
          </a:p>
          <a:p>
            <a:pPr>
              <a:lnSpc>
                <a:spcPct val="100000"/>
              </a:lnSpc>
            </a:pPr>
            <a:r>
              <a:rPr lang="en-IN" sz="1600" b="0" strike="noStrike" spc="-1">
                <a:solidFill>
                  <a:srgbClr val="FFFFFF"/>
                </a:solidFill>
                <a:uFill>
                  <a:solidFill>
                    <a:srgbClr val="FFFFFF"/>
                  </a:solidFill>
                </a:uFill>
                <a:latin typeface="Roboto"/>
                <a:ea typeface="Roboto"/>
              </a:rPr>
              <a:t>3.Smoothing the noisy data</a:t>
            </a:r>
            <a:endParaRPr lang="en-IN" sz="1800" b="0" strike="noStrike" spc="-1">
              <a:solidFill>
                <a:srgbClr val="000000"/>
              </a:solidFill>
              <a:uFill>
                <a:solidFill>
                  <a:srgbClr val="FFFFFF"/>
                </a:solidFill>
              </a:uFill>
              <a:latin typeface="Arial"/>
            </a:endParaRPr>
          </a:p>
          <a:p>
            <a:pPr>
              <a:lnSpc>
                <a:spcPct val="100000"/>
              </a:lnSpc>
            </a:pPr>
            <a:r>
              <a:rPr lang="en-IN" sz="1600" b="0" strike="noStrike" spc="-1">
                <a:solidFill>
                  <a:srgbClr val="FFFFFF"/>
                </a:solidFill>
                <a:uFill>
                  <a:solidFill>
                    <a:srgbClr val="FFFFFF"/>
                  </a:solidFill>
                </a:uFill>
                <a:latin typeface="Roboto"/>
                <a:ea typeface="Roboto"/>
              </a:rPr>
              <a:t>4.resolving the inconsistencies in the data.</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8" name="Shape 239"/>
          <p:cNvPicPr/>
          <p:nvPr/>
        </p:nvPicPr>
        <p:blipFill>
          <a:blip r:embed="rId2"/>
          <a:stretch/>
        </p:blipFill>
        <p:spPr>
          <a:xfrm>
            <a:off x="114120" y="164160"/>
            <a:ext cx="8976960" cy="481428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9" name="CustomShape 1"/>
          <p:cNvSpPr/>
          <p:nvPr/>
        </p:nvSpPr>
        <p:spPr>
          <a:xfrm>
            <a:off x="1130040" y="1742760"/>
            <a:ext cx="6883200" cy="16574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IN" sz="4200" b="0" strike="noStrike" spc="-1">
                <a:solidFill>
                  <a:srgbClr val="FFFFFF"/>
                </a:solidFill>
                <a:uFill>
                  <a:solidFill>
                    <a:srgbClr val="FFFFFF"/>
                  </a:solidFill>
                </a:uFill>
                <a:latin typeface="Roboto"/>
                <a:ea typeface="Roboto"/>
              </a:rPr>
              <a:t>Data </a:t>
            </a:r>
            <a:endParaRPr lang="en-IN" sz="1800" b="0" strike="noStrike" spc="-1">
              <a:solidFill>
                <a:srgbClr val="000000"/>
              </a:solidFill>
              <a:uFill>
                <a:solidFill>
                  <a:srgbClr val="FFFFFF"/>
                </a:solidFill>
              </a:uFill>
              <a:latin typeface="Arial"/>
            </a:endParaRPr>
          </a:p>
          <a:p>
            <a:r>
              <a:rPr lang="en-IN" sz="4200" b="0" strike="noStrike" spc="-1">
                <a:solidFill>
                  <a:srgbClr val="FFFFFF"/>
                </a:solidFill>
                <a:uFill>
                  <a:solidFill>
                    <a:srgbClr val="FFFFFF"/>
                  </a:solidFill>
                </a:uFill>
                <a:latin typeface="Roboto"/>
                <a:ea typeface="Roboto"/>
              </a:rPr>
              <a:t>Visualization</a:t>
            </a:r>
            <a:endParaRPr lang="en-IN" sz="1800" b="0" strike="noStrike" spc="-1">
              <a:solidFill>
                <a:srgbClr val="000000"/>
              </a:solidFill>
              <a:uFill>
                <a:solidFill>
                  <a:srgbClr val="FFFFFF"/>
                </a:solidFill>
              </a:uFill>
              <a:latin typeface="Arial"/>
            </a:endParaRPr>
          </a:p>
          <a:p>
            <a:pPr algn="ctr">
              <a:lnSpc>
                <a:spcPct val="100000"/>
              </a:lnSpc>
            </a:pP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0" name="Shape 249"/>
          <p:cNvPicPr/>
          <p:nvPr/>
        </p:nvPicPr>
        <p:blipFill>
          <a:blip r:embed="rId2"/>
          <a:srcRect l="6094" r="6086"/>
          <a:stretch/>
        </p:blipFill>
        <p:spPr>
          <a:xfrm>
            <a:off x="860760" y="264600"/>
            <a:ext cx="7291800" cy="4514400"/>
          </a:xfrm>
          <a:prstGeom prst="rect">
            <a:avLst/>
          </a:prstGeom>
          <a:ln w="9360">
            <a:solidFill>
              <a:srgbClr val="D9D9D9"/>
            </a:solidFill>
            <a:round/>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1" name="CustomShape 1"/>
          <p:cNvSpPr/>
          <p:nvPr/>
        </p:nvSpPr>
        <p:spPr>
          <a:xfrm>
            <a:off x="345600" y="1057680"/>
            <a:ext cx="7171560" cy="7156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lstStyle/>
          <a:p>
            <a:pPr>
              <a:lnSpc>
                <a:spcPct val="100000"/>
              </a:lnSpc>
            </a:pPr>
            <a:r>
              <a:rPr lang="en-IN" sz="2400" b="0" strike="noStrike" spc="-1">
                <a:solidFill>
                  <a:srgbClr val="FFFFFF"/>
                </a:solidFill>
                <a:uFill>
                  <a:solidFill>
                    <a:srgbClr val="FFFFFF"/>
                  </a:solidFill>
                </a:uFill>
                <a:latin typeface="Roboto"/>
                <a:ea typeface="Roboto"/>
              </a:rPr>
              <a:t>Patient’s According to Age</a:t>
            </a:r>
            <a:endParaRPr lang="en-IN" sz="1800" b="0" strike="noStrike" spc="-1">
              <a:solidFill>
                <a:srgbClr val="000000"/>
              </a:solidFill>
              <a:uFill>
                <a:solidFill>
                  <a:srgbClr val="FFFFFF"/>
                </a:solidFill>
              </a:uFill>
              <a:latin typeface="Arial"/>
            </a:endParaRPr>
          </a:p>
        </p:txBody>
      </p:sp>
      <p:pic>
        <p:nvPicPr>
          <p:cNvPr id="592" name="Shape 255"/>
          <p:cNvPicPr/>
          <p:nvPr/>
        </p:nvPicPr>
        <p:blipFill>
          <a:blip r:embed="rId2"/>
          <a:stretch/>
        </p:blipFill>
        <p:spPr>
          <a:xfrm>
            <a:off x="120240" y="1885320"/>
            <a:ext cx="8880840" cy="306252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TotalTime>
  <Words>952</Words>
  <Application>Microsoft Office PowerPoint</Application>
  <PresentationFormat>On-screen Show (16:9)</PresentationFormat>
  <Paragraphs>123</Paragraphs>
  <Slides>34</Slides>
  <Notes>1</Notes>
  <HiddenSlides>0</HiddenSlides>
  <MMClips>0</MMClips>
  <ScaleCrop>false</ScaleCrop>
  <HeadingPairs>
    <vt:vector size="6" baseType="variant">
      <vt:variant>
        <vt:lpstr>Fonts Used</vt:lpstr>
      </vt:variant>
      <vt:variant>
        <vt:i4>7</vt:i4>
      </vt:variant>
      <vt:variant>
        <vt:lpstr>Theme</vt:lpstr>
      </vt:variant>
      <vt:variant>
        <vt:i4>13</vt:i4>
      </vt:variant>
      <vt:variant>
        <vt:lpstr>Slide Titles</vt:lpstr>
      </vt:variant>
      <vt:variant>
        <vt:i4>34</vt:i4>
      </vt:variant>
    </vt:vector>
  </HeadingPairs>
  <TitlesOfParts>
    <vt:vector size="54" baseType="lpstr">
      <vt:lpstr>Arial</vt:lpstr>
      <vt:lpstr>Calibri</vt:lpstr>
      <vt:lpstr>DejaVu Sans</vt:lpstr>
      <vt:lpstr>Roboto</vt:lpstr>
      <vt:lpstr>Sniglet</vt:lpstr>
      <vt:lpstr>Symbol</vt:lpstr>
      <vt:lpstr>Wingdings</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ROC Curve for Random  Forest Algorithm</vt:lpstr>
      <vt:lpstr>Table to compare data</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dc:description/>
  <cp:lastModifiedBy>Ajit Singh</cp:lastModifiedBy>
  <cp:revision>10</cp:revision>
  <dcterms:modified xsi:type="dcterms:W3CDTF">2016-12-05T23:15:06Z</dcterms:modified>
  <dc:language>en-IN</dc:language>
</cp:coreProperties>
</file>