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A523-A960-470B-BA11-E4BF17E2B51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C668-F685-454C-9587-9F94EAE3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of Spring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Messaging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56" y="1825625"/>
            <a:ext cx="8974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96" y="1825625"/>
            <a:ext cx="8919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2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97" y="1825625"/>
            <a:ext cx="9004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432" y="1825625"/>
            <a:ext cx="881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03" y="1940299"/>
            <a:ext cx="7305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 services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1690688"/>
            <a:ext cx="1075764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1690688"/>
            <a:ext cx="7315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86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54" y="1825625"/>
            <a:ext cx="8600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more…..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Spring Cloud Bus</a:t>
            </a:r>
          </a:p>
          <a:p>
            <a:pPr marL="0" indent="0">
              <a:buNone/>
            </a:pPr>
            <a:r>
              <a:rPr lang="en-US" dirty="0"/>
              <a:t>• Spring Cloud Stream</a:t>
            </a:r>
          </a:p>
          <a:p>
            <a:pPr marL="0" indent="0">
              <a:buNone/>
            </a:pPr>
            <a:r>
              <a:rPr lang="en-US" dirty="0"/>
              <a:t>• Spring Cloud Data and Task</a:t>
            </a:r>
          </a:p>
          <a:p>
            <a:pPr marL="0" indent="0">
              <a:buNone/>
            </a:pPr>
            <a:r>
              <a:rPr lang="en-US" dirty="0"/>
              <a:t>• Spring Cloud AWS</a:t>
            </a:r>
          </a:p>
          <a:p>
            <a:pPr marL="0" indent="0">
              <a:buNone/>
            </a:pPr>
            <a:r>
              <a:rPr lang="en-US" dirty="0"/>
              <a:t>….and more</a:t>
            </a:r>
          </a:p>
        </p:txBody>
      </p:sp>
    </p:spTree>
    <p:extLst>
      <p:ext uri="{BB962C8B-B14F-4D97-AF65-F5344CB8AC3E}">
        <p14:creationId xmlns:p14="http://schemas.microsoft.com/office/powerpoint/2010/main" val="148562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Configuration- Spring-Cloud-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98" y="1825625"/>
            <a:ext cx="9177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10" y="1825625"/>
            <a:ext cx="8937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Spring Cloud</vt:lpstr>
      <vt:lpstr>Monolithic</vt:lpstr>
      <vt:lpstr>What are micro services ?</vt:lpstr>
      <vt:lpstr>Advantages</vt:lpstr>
      <vt:lpstr>Challenges</vt:lpstr>
      <vt:lpstr>Spring Cloud Components</vt:lpstr>
      <vt:lpstr>There are more…..</vt:lpstr>
      <vt:lpstr>Configuration- Spring-Cloud-Config</vt:lpstr>
      <vt:lpstr>Service Discovery</vt:lpstr>
      <vt:lpstr>Routing and Messaging</vt:lpstr>
      <vt:lpstr>API Gateway</vt:lpstr>
      <vt:lpstr>Circuit Breaker</vt:lpstr>
      <vt:lpstr>Tracing</vt:lpstr>
      <vt:lpstr>Circuit Breaker</vt:lpstr>
      <vt:lpstr>Circuit Breaker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Dell</dc:creator>
  <cp:lastModifiedBy>Dell</cp:lastModifiedBy>
  <cp:revision>5</cp:revision>
  <dcterms:created xsi:type="dcterms:W3CDTF">2020-10-06T19:03:53Z</dcterms:created>
  <dcterms:modified xsi:type="dcterms:W3CDTF">2020-10-06T19:25:39Z</dcterms:modified>
</cp:coreProperties>
</file>