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04" r:id="rId2"/>
    <p:sldId id="321" r:id="rId3"/>
    <p:sldId id="333" r:id="rId4"/>
    <p:sldId id="311" r:id="rId5"/>
    <p:sldId id="356" r:id="rId6"/>
    <p:sldId id="358" r:id="rId7"/>
    <p:sldId id="357" r:id="rId8"/>
    <p:sldId id="359" r:id="rId9"/>
    <p:sldId id="360" r:id="rId10"/>
    <p:sldId id="361" r:id="rId11"/>
    <p:sldId id="364" r:id="rId12"/>
    <p:sldId id="362" r:id="rId13"/>
    <p:sldId id="363" r:id="rId14"/>
    <p:sldId id="336" r:id="rId15"/>
    <p:sldId id="332" r:id="rId16"/>
  </p:sldIdLst>
  <p:sldSz cx="9144000" cy="5143500" type="screen16x9"/>
  <p:notesSz cx="9296400" cy="7010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51">
          <p15:clr>
            <a:srgbClr val="A4A3A4"/>
          </p15:clr>
        </p15:guide>
        <p15:guide id="2" orient="horz" pos="459">
          <p15:clr>
            <a:srgbClr val="A4A3A4"/>
          </p15:clr>
        </p15:guide>
        <p15:guide id="3" pos="2015">
          <p15:clr>
            <a:srgbClr val="A4A3A4"/>
          </p15:clr>
        </p15:guide>
        <p15:guide id="4" pos="3907">
          <p15:clr>
            <a:srgbClr val="A4A3A4"/>
          </p15:clr>
        </p15:guide>
        <p15:guide id="5" pos="371">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3B13F-F16F-104F-B132-B6F2449A1723}" v="70" dt="2023-03-20T16:08:51.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73137" autoAdjust="0"/>
  </p:normalViewPr>
  <p:slideViewPr>
    <p:cSldViewPr snapToGrid="0">
      <p:cViewPr>
        <p:scale>
          <a:sx n="102" d="100"/>
          <a:sy n="102" d="100"/>
        </p:scale>
        <p:origin x="1920" y="240"/>
      </p:cViewPr>
      <p:guideLst>
        <p:guide orient="horz" pos="1151"/>
        <p:guide orient="horz" pos="459"/>
        <p:guide pos="2015"/>
        <p:guide pos="3907"/>
        <p:guide pos="371"/>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121" d="100"/>
          <a:sy n="121" d="100"/>
        </p:scale>
        <p:origin x="-1974" y="-10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eigbe, Oluwafemi Johnson" userId="e920dd8d-09cc-444e-aeab-ced8fb6eb955" providerId="ADAL" clId="{3E33B13F-F16F-104F-B132-B6F2449A1723}"/>
    <pc:docChg chg="undo custSel addSld delSld modSld sldOrd">
      <pc:chgData name="Ajeigbe, Oluwafemi Johnson" userId="e920dd8d-09cc-444e-aeab-ced8fb6eb955" providerId="ADAL" clId="{3E33B13F-F16F-104F-B132-B6F2449A1723}" dt="2023-03-20T16:10:01.707" v="2280" actId="20577"/>
      <pc:docMkLst>
        <pc:docMk/>
      </pc:docMkLst>
      <pc:sldChg chg="modSp mod">
        <pc:chgData name="Ajeigbe, Oluwafemi Johnson" userId="e920dd8d-09cc-444e-aeab-ced8fb6eb955" providerId="ADAL" clId="{3E33B13F-F16F-104F-B132-B6F2449A1723}" dt="2023-03-17T18:51:26.880" v="67" actId="20577"/>
        <pc:sldMkLst>
          <pc:docMk/>
          <pc:sldMk cId="0" sldId="304"/>
        </pc:sldMkLst>
        <pc:spChg chg="mod">
          <ac:chgData name="Ajeigbe, Oluwafemi Johnson" userId="e920dd8d-09cc-444e-aeab-ced8fb6eb955" providerId="ADAL" clId="{3E33B13F-F16F-104F-B132-B6F2449A1723}" dt="2023-03-17T18:51:26.880" v="67" actId="20577"/>
          <ac:spMkLst>
            <pc:docMk/>
            <pc:sldMk cId="0" sldId="304"/>
            <ac:spMk id="5122" creationId="{B547CBE1-586A-694B-6F29-58AD1D42F1F5}"/>
          </ac:spMkLst>
        </pc:spChg>
      </pc:sldChg>
      <pc:sldChg chg="addSp delSp modSp mod ord modNotesTx">
        <pc:chgData name="Ajeigbe, Oluwafemi Johnson" userId="e920dd8d-09cc-444e-aeab-ced8fb6eb955" providerId="ADAL" clId="{3E33B13F-F16F-104F-B132-B6F2449A1723}" dt="2023-03-20T14:47:27.258" v="646" actId="1076"/>
        <pc:sldMkLst>
          <pc:docMk/>
          <pc:sldMk cId="0" sldId="311"/>
        </pc:sldMkLst>
        <pc:spChg chg="del">
          <ac:chgData name="Ajeigbe, Oluwafemi Johnson" userId="e920dd8d-09cc-444e-aeab-ced8fb6eb955" providerId="ADAL" clId="{3E33B13F-F16F-104F-B132-B6F2449A1723}" dt="2023-03-17T18:32:05.291" v="14" actId="478"/>
          <ac:spMkLst>
            <pc:docMk/>
            <pc:sldMk cId="0" sldId="311"/>
            <ac:spMk id="2" creationId="{4A9B9879-7966-18A0-8CFF-5C74DFB0D66A}"/>
          </ac:spMkLst>
        </pc:spChg>
        <pc:spChg chg="del">
          <ac:chgData name="Ajeigbe, Oluwafemi Johnson" userId="e920dd8d-09cc-444e-aeab-ced8fb6eb955" providerId="ADAL" clId="{3E33B13F-F16F-104F-B132-B6F2449A1723}" dt="2023-03-17T18:32:03.096" v="13" actId="478"/>
          <ac:spMkLst>
            <pc:docMk/>
            <pc:sldMk cId="0" sldId="311"/>
            <ac:spMk id="3" creationId="{A44A17CD-CB65-18AF-D578-62C892F24D2B}"/>
          </ac:spMkLst>
        </pc:spChg>
        <pc:spChg chg="del">
          <ac:chgData name="Ajeigbe, Oluwafemi Johnson" userId="e920dd8d-09cc-444e-aeab-ced8fb6eb955" providerId="ADAL" clId="{3E33B13F-F16F-104F-B132-B6F2449A1723}" dt="2023-03-17T18:32:03.096" v="13" actId="478"/>
          <ac:spMkLst>
            <pc:docMk/>
            <pc:sldMk cId="0" sldId="311"/>
            <ac:spMk id="4" creationId="{2959230E-187C-5F7D-72F8-CBFA58374AAE}"/>
          </ac:spMkLst>
        </pc:spChg>
        <pc:spChg chg="add mod">
          <ac:chgData name="Ajeigbe, Oluwafemi Johnson" userId="e920dd8d-09cc-444e-aeab-ced8fb6eb955" providerId="ADAL" clId="{3E33B13F-F16F-104F-B132-B6F2449A1723}" dt="2023-03-20T14:45:06.494" v="586" actId="2711"/>
          <ac:spMkLst>
            <pc:docMk/>
            <pc:sldMk cId="0" sldId="311"/>
            <ac:spMk id="6" creationId="{8A708A56-591C-592E-C882-108757723981}"/>
          </ac:spMkLst>
        </pc:spChg>
        <pc:spChg chg="del">
          <ac:chgData name="Ajeigbe, Oluwafemi Johnson" userId="e920dd8d-09cc-444e-aeab-ced8fb6eb955" providerId="ADAL" clId="{3E33B13F-F16F-104F-B132-B6F2449A1723}" dt="2023-03-17T18:32:03.096" v="13" actId="478"/>
          <ac:spMkLst>
            <pc:docMk/>
            <pc:sldMk cId="0" sldId="311"/>
            <ac:spMk id="6" creationId="{92A24C60-4D6E-152E-B5BB-2C7C44D4D98E}"/>
          </ac:spMkLst>
        </pc:spChg>
        <pc:spChg chg="del">
          <ac:chgData name="Ajeigbe, Oluwafemi Johnson" userId="e920dd8d-09cc-444e-aeab-ced8fb6eb955" providerId="ADAL" clId="{3E33B13F-F16F-104F-B132-B6F2449A1723}" dt="2023-03-17T18:32:03.096" v="13" actId="478"/>
          <ac:spMkLst>
            <pc:docMk/>
            <pc:sldMk cId="0" sldId="311"/>
            <ac:spMk id="7" creationId="{86EA2B8B-3222-9B3E-1B7D-0ADC38B733DA}"/>
          </ac:spMkLst>
        </pc:spChg>
        <pc:spChg chg="del">
          <ac:chgData name="Ajeigbe, Oluwafemi Johnson" userId="e920dd8d-09cc-444e-aeab-ced8fb6eb955" providerId="ADAL" clId="{3E33B13F-F16F-104F-B132-B6F2449A1723}" dt="2023-03-17T18:32:03.096" v="13" actId="478"/>
          <ac:spMkLst>
            <pc:docMk/>
            <pc:sldMk cId="0" sldId="311"/>
            <ac:spMk id="8" creationId="{B398A8E2-C405-24DD-486F-421B9ABAE706}"/>
          </ac:spMkLst>
        </pc:spChg>
        <pc:spChg chg="del">
          <ac:chgData name="Ajeigbe, Oluwafemi Johnson" userId="e920dd8d-09cc-444e-aeab-ced8fb6eb955" providerId="ADAL" clId="{3E33B13F-F16F-104F-B132-B6F2449A1723}" dt="2023-03-17T18:32:03.096" v="13" actId="478"/>
          <ac:spMkLst>
            <pc:docMk/>
            <pc:sldMk cId="0" sldId="311"/>
            <ac:spMk id="9" creationId="{164FCC71-FD92-99F0-6B2F-6941FE076E56}"/>
          </ac:spMkLst>
        </pc:spChg>
        <pc:spChg chg="del">
          <ac:chgData name="Ajeigbe, Oluwafemi Johnson" userId="e920dd8d-09cc-444e-aeab-ced8fb6eb955" providerId="ADAL" clId="{3E33B13F-F16F-104F-B132-B6F2449A1723}" dt="2023-03-17T18:32:03.096" v="13" actId="478"/>
          <ac:spMkLst>
            <pc:docMk/>
            <pc:sldMk cId="0" sldId="311"/>
            <ac:spMk id="11" creationId="{A60CAAD3-C3D5-C583-7F0E-CC6E44A31108}"/>
          </ac:spMkLst>
        </pc:spChg>
        <pc:spChg chg="del">
          <ac:chgData name="Ajeigbe, Oluwafemi Johnson" userId="e920dd8d-09cc-444e-aeab-ced8fb6eb955" providerId="ADAL" clId="{3E33B13F-F16F-104F-B132-B6F2449A1723}" dt="2023-03-17T18:32:03.096" v="13" actId="478"/>
          <ac:spMkLst>
            <pc:docMk/>
            <pc:sldMk cId="0" sldId="311"/>
            <ac:spMk id="32" creationId="{FB050C20-F0FF-10F9-7A24-998AFFA3E423}"/>
          </ac:spMkLst>
        </pc:spChg>
        <pc:spChg chg="del">
          <ac:chgData name="Ajeigbe, Oluwafemi Johnson" userId="e920dd8d-09cc-444e-aeab-ced8fb6eb955" providerId="ADAL" clId="{3E33B13F-F16F-104F-B132-B6F2449A1723}" dt="2023-03-17T18:32:10.693" v="17" actId="478"/>
          <ac:spMkLst>
            <pc:docMk/>
            <pc:sldMk cId="0" sldId="311"/>
            <ac:spMk id="33" creationId="{BF1B2797-FEFA-9103-29BD-4367B2AF13A4}"/>
          </ac:spMkLst>
        </pc:spChg>
        <pc:spChg chg="del mod">
          <ac:chgData name="Ajeigbe, Oluwafemi Johnson" userId="e920dd8d-09cc-444e-aeab-ced8fb6eb955" providerId="ADAL" clId="{3E33B13F-F16F-104F-B132-B6F2449A1723}" dt="2023-03-17T18:32:08.118" v="16" actId="478"/>
          <ac:spMkLst>
            <pc:docMk/>
            <pc:sldMk cId="0" sldId="311"/>
            <ac:spMk id="34" creationId="{CB064359-C40C-9B8D-1D81-3EB37BC2701C}"/>
          </ac:spMkLst>
        </pc:spChg>
        <pc:spChg chg="del">
          <ac:chgData name="Ajeigbe, Oluwafemi Johnson" userId="e920dd8d-09cc-444e-aeab-ced8fb6eb955" providerId="ADAL" clId="{3E33B13F-F16F-104F-B132-B6F2449A1723}" dt="2023-03-17T18:32:03.096" v="13" actId="478"/>
          <ac:spMkLst>
            <pc:docMk/>
            <pc:sldMk cId="0" sldId="311"/>
            <ac:spMk id="35" creationId="{DBD641BE-E475-799F-3BE0-F3545BB4666E}"/>
          </ac:spMkLst>
        </pc:spChg>
        <pc:spChg chg="del mod">
          <ac:chgData name="Ajeigbe, Oluwafemi Johnson" userId="e920dd8d-09cc-444e-aeab-ced8fb6eb955" providerId="ADAL" clId="{3E33B13F-F16F-104F-B132-B6F2449A1723}" dt="2023-03-17T18:32:13.984" v="19" actId="478"/>
          <ac:spMkLst>
            <pc:docMk/>
            <pc:sldMk cId="0" sldId="311"/>
            <ac:spMk id="38" creationId="{2B9A777F-848B-DEB8-735F-14C544781AD0}"/>
          </ac:spMkLst>
        </pc:spChg>
        <pc:spChg chg="mod">
          <ac:chgData name="Ajeigbe, Oluwafemi Johnson" userId="e920dd8d-09cc-444e-aeab-ced8fb6eb955" providerId="ADAL" clId="{3E33B13F-F16F-104F-B132-B6F2449A1723}" dt="2023-03-20T14:36:58.537" v="132" actId="1076"/>
          <ac:spMkLst>
            <pc:docMk/>
            <pc:sldMk cId="0" sldId="311"/>
            <ac:spMk id="11266" creationId="{D06CAC50-8E67-C440-3BF0-1CAD211866E7}"/>
          </ac:spMkLst>
        </pc:spChg>
        <pc:picChg chg="add mod">
          <ac:chgData name="Ajeigbe, Oluwafemi Johnson" userId="e920dd8d-09cc-444e-aeab-ced8fb6eb955" providerId="ADAL" clId="{3E33B13F-F16F-104F-B132-B6F2449A1723}" dt="2023-03-20T14:47:17.266" v="641" actId="14100"/>
          <ac:picMkLst>
            <pc:docMk/>
            <pc:sldMk cId="0" sldId="311"/>
            <ac:picMk id="2" creationId="{9F70EEC1-8999-57EF-B52B-344E099DFC20}"/>
          </ac:picMkLst>
        </pc:picChg>
        <pc:picChg chg="add del mod">
          <ac:chgData name="Ajeigbe, Oluwafemi Johnson" userId="e920dd8d-09cc-444e-aeab-ced8fb6eb955" providerId="ADAL" clId="{3E33B13F-F16F-104F-B132-B6F2449A1723}" dt="2023-03-20T14:37:36.349" v="139" actId="478"/>
          <ac:picMkLst>
            <pc:docMk/>
            <pc:sldMk cId="0" sldId="311"/>
            <ac:picMk id="3" creationId="{CF735A74-4125-BA48-86BD-28D53007DD6C}"/>
          </ac:picMkLst>
        </pc:picChg>
        <pc:picChg chg="add mod">
          <ac:chgData name="Ajeigbe, Oluwafemi Johnson" userId="e920dd8d-09cc-444e-aeab-ced8fb6eb955" providerId="ADAL" clId="{3E33B13F-F16F-104F-B132-B6F2449A1723}" dt="2023-03-20T14:47:27.258" v="646" actId="1076"/>
          <ac:picMkLst>
            <pc:docMk/>
            <pc:sldMk cId="0" sldId="311"/>
            <ac:picMk id="4" creationId="{A1838B1A-EF0B-5B29-F5D3-CB3A8B80675B}"/>
          </ac:picMkLst>
        </pc:picChg>
        <pc:picChg chg="add del mod">
          <ac:chgData name="Ajeigbe, Oluwafemi Johnson" userId="e920dd8d-09cc-444e-aeab-ced8fb6eb955" providerId="ADAL" clId="{3E33B13F-F16F-104F-B132-B6F2449A1723}" dt="2023-03-20T14:41:53.687" v="346" actId="478"/>
          <ac:picMkLst>
            <pc:docMk/>
            <pc:sldMk cId="0" sldId="311"/>
            <ac:picMk id="5" creationId="{F5CE3952-7ABB-56BA-9557-9C7953EA883B}"/>
          </ac:picMkLst>
        </pc:picChg>
        <pc:picChg chg="add mod">
          <ac:chgData name="Ajeigbe, Oluwafemi Johnson" userId="e920dd8d-09cc-444e-aeab-ced8fb6eb955" providerId="ADAL" clId="{3E33B13F-F16F-104F-B132-B6F2449A1723}" dt="2023-03-20T14:42:03.522" v="349" actId="1076"/>
          <ac:picMkLst>
            <pc:docMk/>
            <pc:sldMk cId="0" sldId="311"/>
            <ac:picMk id="10" creationId="{0DE48DA0-6C53-2B7E-92D6-E882455DA8E4}"/>
          </ac:picMkLst>
        </pc:picChg>
        <pc:cxnChg chg="del">
          <ac:chgData name="Ajeigbe, Oluwafemi Johnson" userId="e920dd8d-09cc-444e-aeab-ced8fb6eb955" providerId="ADAL" clId="{3E33B13F-F16F-104F-B132-B6F2449A1723}" dt="2023-03-17T18:32:03.096" v="13" actId="478"/>
          <ac:cxnSpMkLst>
            <pc:docMk/>
            <pc:sldMk cId="0" sldId="311"/>
            <ac:cxnSpMk id="13" creationId="{8EA56B41-245A-0F5B-AD5E-3EA13BF93CDF}"/>
          </ac:cxnSpMkLst>
        </pc:cxnChg>
        <pc:cxnChg chg="del mod">
          <ac:chgData name="Ajeigbe, Oluwafemi Johnson" userId="e920dd8d-09cc-444e-aeab-ced8fb6eb955" providerId="ADAL" clId="{3E33B13F-F16F-104F-B132-B6F2449A1723}" dt="2023-03-17T18:32:03.096" v="13" actId="478"/>
          <ac:cxnSpMkLst>
            <pc:docMk/>
            <pc:sldMk cId="0" sldId="311"/>
            <ac:cxnSpMk id="18" creationId="{FA0F4236-EF96-9DB1-C885-D7E1FCE07751}"/>
          </ac:cxnSpMkLst>
        </pc:cxnChg>
        <pc:cxnChg chg="del mod">
          <ac:chgData name="Ajeigbe, Oluwafemi Johnson" userId="e920dd8d-09cc-444e-aeab-ced8fb6eb955" providerId="ADAL" clId="{3E33B13F-F16F-104F-B132-B6F2449A1723}" dt="2023-03-17T18:32:03.096" v="13" actId="478"/>
          <ac:cxnSpMkLst>
            <pc:docMk/>
            <pc:sldMk cId="0" sldId="311"/>
            <ac:cxnSpMk id="22" creationId="{0A896EFC-4B2F-5003-A421-CD25B1822325}"/>
          </ac:cxnSpMkLst>
        </pc:cxnChg>
        <pc:cxnChg chg="del mod">
          <ac:chgData name="Ajeigbe, Oluwafemi Johnson" userId="e920dd8d-09cc-444e-aeab-ced8fb6eb955" providerId="ADAL" clId="{3E33B13F-F16F-104F-B132-B6F2449A1723}" dt="2023-03-17T18:32:03.096" v="13" actId="478"/>
          <ac:cxnSpMkLst>
            <pc:docMk/>
            <pc:sldMk cId="0" sldId="311"/>
            <ac:cxnSpMk id="24" creationId="{6DF34385-E666-EB34-1B2B-EF0B73372D98}"/>
          </ac:cxnSpMkLst>
        </pc:cxnChg>
        <pc:cxnChg chg="del mod">
          <ac:chgData name="Ajeigbe, Oluwafemi Johnson" userId="e920dd8d-09cc-444e-aeab-ced8fb6eb955" providerId="ADAL" clId="{3E33B13F-F16F-104F-B132-B6F2449A1723}" dt="2023-03-17T18:32:03.096" v="13" actId="478"/>
          <ac:cxnSpMkLst>
            <pc:docMk/>
            <pc:sldMk cId="0" sldId="311"/>
            <ac:cxnSpMk id="26" creationId="{0530C77C-77EF-2F5E-D808-6945EF4D47F1}"/>
          </ac:cxnSpMkLst>
        </pc:cxnChg>
        <pc:cxnChg chg="del">
          <ac:chgData name="Ajeigbe, Oluwafemi Johnson" userId="e920dd8d-09cc-444e-aeab-ced8fb6eb955" providerId="ADAL" clId="{3E33B13F-F16F-104F-B132-B6F2449A1723}" dt="2023-03-17T18:32:03.096" v="13" actId="478"/>
          <ac:cxnSpMkLst>
            <pc:docMk/>
            <pc:sldMk cId="0" sldId="311"/>
            <ac:cxnSpMk id="30" creationId="{D9BA63BB-7A67-9016-68ED-C9327957FD56}"/>
          </ac:cxnSpMkLst>
        </pc:cxnChg>
        <pc:cxnChg chg="del">
          <ac:chgData name="Ajeigbe, Oluwafemi Johnson" userId="e920dd8d-09cc-444e-aeab-ced8fb6eb955" providerId="ADAL" clId="{3E33B13F-F16F-104F-B132-B6F2449A1723}" dt="2023-03-17T18:32:15.283" v="20" actId="478"/>
          <ac:cxnSpMkLst>
            <pc:docMk/>
            <pc:sldMk cId="0" sldId="311"/>
            <ac:cxnSpMk id="37" creationId="{E82F0BC1-4A0B-9168-990A-C96F219F070D}"/>
          </ac:cxnSpMkLst>
        </pc:cxnChg>
      </pc:sldChg>
      <pc:sldChg chg="del">
        <pc:chgData name="Ajeigbe, Oluwafemi Johnson" userId="e920dd8d-09cc-444e-aeab-ced8fb6eb955" providerId="ADAL" clId="{3E33B13F-F16F-104F-B132-B6F2449A1723}" dt="2023-03-20T16:09:39.970" v="2272" actId="2696"/>
        <pc:sldMkLst>
          <pc:docMk/>
          <pc:sldMk cId="0" sldId="312"/>
        </pc:sldMkLst>
      </pc:sldChg>
      <pc:sldChg chg="del">
        <pc:chgData name="Ajeigbe, Oluwafemi Johnson" userId="e920dd8d-09cc-444e-aeab-ced8fb6eb955" providerId="ADAL" clId="{3E33B13F-F16F-104F-B132-B6F2449A1723}" dt="2023-03-20T16:09:39.761" v="2264" actId="2696"/>
        <pc:sldMkLst>
          <pc:docMk/>
          <pc:sldMk cId="0" sldId="314"/>
        </pc:sldMkLst>
      </pc:sldChg>
      <pc:sldChg chg="del">
        <pc:chgData name="Ajeigbe, Oluwafemi Johnson" userId="e920dd8d-09cc-444e-aeab-ced8fb6eb955" providerId="ADAL" clId="{3E33B13F-F16F-104F-B132-B6F2449A1723}" dt="2023-03-20T16:09:39.596" v="2257" actId="2696"/>
        <pc:sldMkLst>
          <pc:docMk/>
          <pc:sldMk cId="0" sldId="317"/>
        </pc:sldMkLst>
      </pc:sldChg>
      <pc:sldChg chg="del">
        <pc:chgData name="Ajeigbe, Oluwafemi Johnson" userId="e920dd8d-09cc-444e-aeab-ced8fb6eb955" providerId="ADAL" clId="{3E33B13F-F16F-104F-B132-B6F2449A1723}" dt="2023-03-20T16:09:40.046" v="2275" actId="2696"/>
        <pc:sldMkLst>
          <pc:docMk/>
          <pc:sldMk cId="0" sldId="319"/>
        </pc:sldMkLst>
      </pc:sldChg>
      <pc:sldChg chg="del">
        <pc:chgData name="Ajeigbe, Oluwafemi Johnson" userId="e920dd8d-09cc-444e-aeab-ced8fb6eb955" providerId="ADAL" clId="{3E33B13F-F16F-104F-B132-B6F2449A1723}" dt="2023-03-20T16:09:39.791" v="2265" actId="2696"/>
        <pc:sldMkLst>
          <pc:docMk/>
          <pc:sldMk cId="0" sldId="320"/>
        </pc:sldMkLst>
      </pc:sldChg>
      <pc:sldChg chg="del">
        <pc:chgData name="Ajeigbe, Oluwafemi Johnson" userId="e920dd8d-09cc-444e-aeab-ced8fb6eb955" providerId="ADAL" clId="{3E33B13F-F16F-104F-B132-B6F2449A1723}" dt="2023-03-20T16:09:39.459" v="2254" actId="2696"/>
        <pc:sldMkLst>
          <pc:docMk/>
          <pc:sldMk cId="0" sldId="322"/>
        </pc:sldMkLst>
      </pc:sldChg>
      <pc:sldChg chg="del">
        <pc:chgData name="Ajeigbe, Oluwafemi Johnson" userId="e920dd8d-09cc-444e-aeab-ced8fb6eb955" providerId="ADAL" clId="{3E33B13F-F16F-104F-B132-B6F2449A1723}" dt="2023-03-20T16:09:39.915" v="2269" actId="2696"/>
        <pc:sldMkLst>
          <pc:docMk/>
          <pc:sldMk cId="0" sldId="324"/>
        </pc:sldMkLst>
      </pc:sldChg>
      <pc:sldChg chg="del">
        <pc:chgData name="Ajeigbe, Oluwafemi Johnson" userId="e920dd8d-09cc-444e-aeab-ced8fb6eb955" providerId="ADAL" clId="{3E33B13F-F16F-104F-B132-B6F2449A1723}" dt="2023-03-20T16:09:39.727" v="2263" actId="2696"/>
        <pc:sldMkLst>
          <pc:docMk/>
          <pc:sldMk cId="0" sldId="325"/>
        </pc:sldMkLst>
      </pc:sldChg>
      <pc:sldChg chg="modNotesTx">
        <pc:chgData name="Ajeigbe, Oluwafemi Johnson" userId="e920dd8d-09cc-444e-aeab-ced8fb6eb955" providerId="ADAL" clId="{3E33B13F-F16F-104F-B132-B6F2449A1723}" dt="2023-03-20T16:10:01.707" v="2280" actId="20577"/>
        <pc:sldMkLst>
          <pc:docMk/>
          <pc:sldMk cId="0" sldId="332"/>
        </pc:sldMkLst>
      </pc:sldChg>
      <pc:sldChg chg="del">
        <pc:chgData name="Ajeigbe, Oluwafemi Johnson" userId="e920dd8d-09cc-444e-aeab-ced8fb6eb955" providerId="ADAL" clId="{3E33B13F-F16F-104F-B132-B6F2449A1723}" dt="2023-03-20T16:09:39.973" v="2274" actId="2696"/>
        <pc:sldMkLst>
          <pc:docMk/>
          <pc:sldMk cId="0" sldId="334"/>
        </pc:sldMkLst>
      </pc:sldChg>
      <pc:sldChg chg="addSp delSp modSp del mod modNotesTx">
        <pc:chgData name="Ajeigbe, Oluwafemi Johnson" userId="e920dd8d-09cc-444e-aeab-ced8fb6eb955" providerId="ADAL" clId="{3E33B13F-F16F-104F-B132-B6F2449A1723}" dt="2023-03-20T16:09:39.456" v="2253" actId="2696"/>
        <pc:sldMkLst>
          <pc:docMk/>
          <pc:sldMk cId="3792419992" sldId="337"/>
        </pc:sldMkLst>
        <pc:spChg chg="add del mod">
          <ac:chgData name="Ajeigbe, Oluwafemi Johnson" userId="e920dd8d-09cc-444e-aeab-ced8fb6eb955" providerId="ADAL" clId="{3E33B13F-F16F-104F-B132-B6F2449A1723}" dt="2023-03-20T14:44:47.116" v="584" actId="21"/>
          <ac:spMkLst>
            <pc:docMk/>
            <pc:sldMk cId="3792419992" sldId="337"/>
            <ac:spMk id="3" creationId="{66AC3F14-9312-6233-E532-8865D6591D2E}"/>
          </ac:spMkLst>
        </pc:spChg>
        <pc:spChg chg="add del mod">
          <ac:chgData name="Ajeigbe, Oluwafemi Johnson" userId="e920dd8d-09cc-444e-aeab-ced8fb6eb955" providerId="ADAL" clId="{3E33B13F-F16F-104F-B132-B6F2449A1723}" dt="2023-03-20T14:46:36.750" v="594"/>
          <ac:spMkLst>
            <pc:docMk/>
            <pc:sldMk cId="3792419992" sldId="337"/>
            <ac:spMk id="4" creationId="{73EB1B78-BEC8-AD48-0807-255F4FDDF91E}"/>
          </ac:spMkLst>
        </pc:spChg>
        <pc:spChg chg="add del mod">
          <ac:chgData name="Ajeigbe, Oluwafemi Johnson" userId="e920dd8d-09cc-444e-aeab-ced8fb6eb955" providerId="ADAL" clId="{3E33B13F-F16F-104F-B132-B6F2449A1723}" dt="2023-03-20T14:57:18.702" v="958"/>
          <ac:spMkLst>
            <pc:docMk/>
            <pc:sldMk cId="3792419992" sldId="337"/>
            <ac:spMk id="5" creationId="{792068BF-EEC0-7981-DBEC-7310A5088141}"/>
          </ac:spMkLst>
        </pc:spChg>
        <pc:spChg chg="add del mod">
          <ac:chgData name="Ajeigbe, Oluwafemi Johnson" userId="e920dd8d-09cc-444e-aeab-ced8fb6eb955" providerId="ADAL" clId="{3E33B13F-F16F-104F-B132-B6F2449A1723}" dt="2023-03-20T15:07:35.103" v="1191"/>
          <ac:spMkLst>
            <pc:docMk/>
            <pc:sldMk cId="3792419992" sldId="337"/>
            <ac:spMk id="6" creationId="{52AB8FDE-23D7-D2F4-C7EF-8810FAA828F8}"/>
          </ac:spMkLst>
        </pc:spChg>
        <pc:spChg chg="add del mod">
          <ac:chgData name="Ajeigbe, Oluwafemi Johnson" userId="e920dd8d-09cc-444e-aeab-ced8fb6eb955" providerId="ADAL" clId="{3E33B13F-F16F-104F-B132-B6F2449A1723}" dt="2023-03-20T15:15:32.771" v="1279"/>
          <ac:spMkLst>
            <pc:docMk/>
            <pc:sldMk cId="3792419992" sldId="337"/>
            <ac:spMk id="7" creationId="{62BB498D-1AD0-E24A-F6DB-8F1C1DA5B408}"/>
          </ac:spMkLst>
        </pc:spChg>
        <pc:spChg chg="add del mod">
          <ac:chgData name="Ajeigbe, Oluwafemi Johnson" userId="e920dd8d-09cc-444e-aeab-ced8fb6eb955" providerId="ADAL" clId="{3E33B13F-F16F-104F-B132-B6F2449A1723}" dt="2023-03-20T15:50:21.014" v="1900"/>
          <ac:spMkLst>
            <pc:docMk/>
            <pc:sldMk cId="3792419992" sldId="337"/>
            <ac:spMk id="8" creationId="{7B76813E-C514-5DC3-81ED-7B6A06DF0835}"/>
          </ac:spMkLst>
        </pc:spChg>
        <pc:spChg chg="del">
          <ac:chgData name="Ajeigbe, Oluwafemi Johnson" userId="e920dd8d-09cc-444e-aeab-ced8fb6eb955" providerId="ADAL" clId="{3E33B13F-F16F-104F-B132-B6F2449A1723}" dt="2023-03-20T14:31:35.436" v="71" actId="478"/>
          <ac:spMkLst>
            <pc:docMk/>
            <pc:sldMk cId="3792419992" sldId="337"/>
            <ac:spMk id="9218" creationId="{F2C92447-645B-25C3-A9A0-46621CA53B38}"/>
          </ac:spMkLst>
        </pc:spChg>
        <pc:spChg chg="del">
          <ac:chgData name="Ajeigbe, Oluwafemi Johnson" userId="e920dd8d-09cc-444e-aeab-ced8fb6eb955" providerId="ADAL" clId="{3E33B13F-F16F-104F-B132-B6F2449A1723}" dt="2023-03-20T14:31:32.562" v="70" actId="478"/>
          <ac:spMkLst>
            <pc:docMk/>
            <pc:sldMk cId="3792419992" sldId="337"/>
            <ac:spMk id="9220" creationId="{0A188D38-73EF-D6D5-F916-86114596F277}"/>
          </ac:spMkLst>
        </pc:spChg>
        <pc:spChg chg="del">
          <ac:chgData name="Ajeigbe, Oluwafemi Johnson" userId="e920dd8d-09cc-444e-aeab-ced8fb6eb955" providerId="ADAL" clId="{3E33B13F-F16F-104F-B132-B6F2449A1723}" dt="2023-03-20T14:31:25.221" v="68" actId="478"/>
          <ac:spMkLst>
            <pc:docMk/>
            <pc:sldMk cId="3792419992" sldId="337"/>
            <ac:spMk id="9222" creationId="{FE6C2378-5AF1-5356-77F8-28ED8E3AC4B6}"/>
          </ac:spMkLst>
        </pc:spChg>
        <pc:picChg chg="del">
          <ac:chgData name="Ajeigbe, Oluwafemi Johnson" userId="e920dd8d-09cc-444e-aeab-ced8fb6eb955" providerId="ADAL" clId="{3E33B13F-F16F-104F-B132-B6F2449A1723}" dt="2023-03-20T14:31:28.281" v="69" actId="478"/>
          <ac:picMkLst>
            <pc:docMk/>
            <pc:sldMk cId="3792419992" sldId="337"/>
            <ac:picMk id="2" creationId="{8B14240D-5033-7F04-F96A-8654A4E70C46}"/>
          </ac:picMkLst>
        </pc:picChg>
      </pc:sldChg>
      <pc:sldChg chg="del">
        <pc:chgData name="Ajeigbe, Oluwafemi Johnson" userId="e920dd8d-09cc-444e-aeab-ced8fb6eb955" providerId="ADAL" clId="{3E33B13F-F16F-104F-B132-B6F2449A1723}" dt="2023-03-20T16:09:39.601" v="2260" actId="2696"/>
        <pc:sldMkLst>
          <pc:docMk/>
          <pc:sldMk cId="3068441496" sldId="338"/>
        </pc:sldMkLst>
      </pc:sldChg>
      <pc:sldChg chg="del">
        <pc:chgData name="Ajeigbe, Oluwafemi Johnson" userId="e920dd8d-09cc-444e-aeab-ced8fb6eb955" providerId="ADAL" clId="{3E33B13F-F16F-104F-B132-B6F2449A1723}" dt="2023-03-20T16:09:40.128" v="2276" actId="2696"/>
        <pc:sldMkLst>
          <pc:docMk/>
          <pc:sldMk cId="3174631044" sldId="339"/>
        </pc:sldMkLst>
      </pc:sldChg>
      <pc:sldChg chg="del">
        <pc:chgData name="Ajeigbe, Oluwafemi Johnson" userId="e920dd8d-09cc-444e-aeab-ced8fb6eb955" providerId="ADAL" clId="{3E33B13F-F16F-104F-B132-B6F2449A1723}" dt="2023-03-20T16:09:39.914" v="2268" actId="2696"/>
        <pc:sldMkLst>
          <pc:docMk/>
          <pc:sldMk cId="2143265610" sldId="340"/>
        </pc:sldMkLst>
      </pc:sldChg>
      <pc:sldChg chg="del">
        <pc:chgData name="Ajeigbe, Oluwafemi Johnson" userId="e920dd8d-09cc-444e-aeab-ced8fb6eb955" providerId="ADAL" clId="{3E33B13F-F16F-104F-B132-B6F2449A1723}" dt="2023-03-20T16:09:39.598" v="2258" actId="2696"/>
        <pc:sldMkLst>
          <pc:docMk/>
          <pc:sldMk cId="756935769" sldId="341"/>
        </pc:sldMkLst>
      </pc:sldChg>
      <pc:sldChg chg="del">
        <pc:chgData name="Ajeigbe, Oluwafemi Johnson" userId="e920dd8d-09cc-444e-aeab-ced8fb6eb955" providerId="ADAL" clId="{3E33B13F-F16F-104F-B132-B6F2449A1723}" dt="2023-03-20T16:09:39.553" v="2256" actId="2696"/>
        <pc:sldMkLst>
          <pc:docMk/>
          <pc:sldMk cId="314133539" sldId="342"/>
        </pc:sldMkLst>
      </pc:sldChg>
      <pc:sldChg chg="del">
        <pc:chgData name="Ajeigbe, Oluwafemi Johnson" userId="e920dd8d-09cc-444e-aeab-ced8fb6eb955" providerId="ADAL" clId="{3E33B13F-F16F-104F-B132-B6F2449A1723}" dt="2023-03-20T16:09:40.212" v="2278" actId="2696"/>
        <pc:sldMkLst>
          <pc:docMk/>
          <pc:sldMk cId="3724664832" sldId="343"/>
        </pc:sldMkLst>
      </pc:sldChg>
      <pc:sldChg chg="del">
        <pc:chgData name="Ajeigbe, Oluwafemi Johnson" userId="e920dd8d-09cc-444e-aeab-ced8fb6eb955" providerId="ADAL" clId="{3E33B13F-F16F-104F-B132-B6F2449A1723}" dt="2023-03-20T16:09:39.718" v="2261" actId="2696"/>
        <pc:sldMkLst>
          <pc:docMk/>
          <pc:sldMk cId="1763748486" sldId="344"/>
        </pc:sldMkLst>
      </pc:sldChg>
      <pc:sldChg chg="del">
        <pc:chgData name="Ajeigbe, Oluwafemi Johnson" userId="e920dd8d-09cc-444e-aeab-ced8fb6eb955" providerId="ADAL" clId="{3E33B13F-F16F-104F-B132-B6F2449A1723}" dt="2023-03-20T16:09:39.910" v="2266" actId="2696"/>
        <pc:sldMkLst>
          <pc:docMk/>
          <pc:sldMk cId="277644017" sldId="345"/>
        </pc:sldMkLst>
      </pc:sldChg>
      <pc:sldChg chg="del">
        <pc:chgData name="Ajeigbe, Oluwafemi Johnson" userId="e920dd8d-09cc-444e-aeab-ced8fb6eb955" providerId="ADAL" clId="{3E33B13F-F16F-104F-B132-B6F2449A1723}" dt="2023-03-20T16:09:39.509" v="2255" actId="2696"/>
        <pc:sldMkLst>
          <pc:docMk/>
          <pc:sldMk cId="801013063" sldId="346"/>
        </pc:sldMkLst>
      </pc:sldChg>
      <pc:sldChg chg="del">
        <pc:chgData name="Ajeigbe, Oluwafemi Johnson" userId="e920dd8d-09cc-444e-aeab-ced8fb6eb955" providerId="ADAL" clId="{3E33B13F-F16F-104F-B132-B6F2449A1723}" dt="2023-03-20T16:09:39.720" v="2262" actId="2696"/>
        <pc:sldMkLst>
          <pc:docMk/>
          <pc:sldMk cId="613003589" sldId="347"/>
        </pc:sldMkLst>
      </pc:sldChg>
      <pc:sldChg chg="del">
        <pc:chgData name="Ajeigbe, Oluwafemi Johnson" userId="e920dd8d-09cc-444e-aeab-ced8fb6eb955" providerId="ADAL" clId="{3E33B13F-F16F-104F-B132-B6F2449A1723}" dt="2023-03-20T16:09:39.912" v="2267" actId="2696"/>
        <pc:sldMkLst>
          <pc:docMk/>
          <pc:sldMk cId="314028380" sldId="348"/>
        </pc:sldMkLst>
      </pc:sldChg>
      <pc:sldChg chg="del">
        <pc:chgData name="Ajeigbe, Oluwafemi Johnson" userId="e920dd8d-09cc-444e-aeab-ced8fb6eb955" providerId="ADAL" clId="{3E33B13F-F16F-104F-B132-B6F2449A1723}" dt="2023-03-20T16:09:39.600" v="2259" actId="2696"/>
        <pc:sldMkLst>
          <pc:docMk/>
          <pc:sldMk cId="64497711" sldId="349"/>
        </pc:sldMkLst>
      </pc:sldChg>
      <pc:sldChg chg="del">
        <pc:chgData name="Ajeigbe, Oluwafemi Johnson" userId="e920dd8d-09cc-444e-aeab-ced8fb6eb955" providerId="ADAL" clId="{3E33B13F-F16F-104F-B132-B6F2449A1723}" dt="2023-03-20T16:09:39.923" v="2270" actId="2696"/>
        <pc:sldMkLst>
          <pc:docMk/>
          <pc:sldMk cId="810169821" sldId="350"/>
        </pc:sldMkLst>
      </pc:sldChg>
      <pc:sldChg chg="del">
        <pc:chgData name="Ajeigbe, Oluwafemi Johnson" userId="e920dd8d-09cc-444e-aeab-ced8fb6eb955" providerId="ADAL" clId="{3E33B13F-F16F-104F-B132-B6F2449A1723}" dt="2023-03-20T16:09:39.972" v="2273" actId="2696"/>
        <pc:sldMkLst>
          <pc:docMk/>
          <pc:sldMk cId="3049671579" sldId="351"/>
        </pc:sldMkLst>
      </pc:sldChg>
      <pc:sldChg chg="del">
        <pc:chgData name="Ajeigbe, Oluwafemi Johnson" userId="e920dd8d-09cc-444e-aeab-ced8fb6eb955" providerId="ADAL" clId="{3E33B13F-F16F-104F-B132-B6F2449A1723}" dt="2023-03-20T16:09:40.224" v="2279" actId="2696"/>
        <pc:sldMkLst>
          <pc:docMk/>
          <pc:sldMk cId="959268208" sldId="352"/>
        </pc:sldMkLst>
      </pc:sldChg>
      <pc:sldChg chg="del">
        <pc:chgData name="Ajeigbe, Oluwafemi Johnson" userId="e920dd8d-09cc-444e-aeab-ced8fb6eb955" providerId="ADAL" clId="{3E33B13F-F16F-104F-B132-B6F2449A1723}" dt="2023-03-20T16:09:39.931" v="2271" actId="2696"/>
        <pc:sldMkLst>
          <pc:docMk/>
          <pc:sldMk cId="996546842" sldId="354"/>
        </pc:sldMkLst>
      </pc:sldChg>
      <pc:sldChg chg="del">
        <pc:chgData name="Ajeigbe, Oluwafemi Johnson" userId="e920dd8d-09cc-444e-aeab-ced8fb6eb955" providerId="ADAL" clId="{3E33B13F-F16F-104F-B132-B6F2449A1723}" dt="2023-03-20T16:09:40.131" v="2277" actId="2696"/>
        <pc:sldMkLst>
          <pc:docMk/>
          <pc:sldMk cId="2699490893" sldId="355"/>
        </pc:sldMkLst>
      </pc:sldChg>
      <pc:sldChg chg="addSp delSp modSp add mod modNotesTx">
        <pc:chgData name="Ajeigbe, Oluwafemi Johnson" userId="e920dd8d-09cc-444e-aeab-ced8fb6eb955" providerId="ADAL" clId="{3E33B13F-F16F-104F-B132-B6F2449A1723}" dt="2023-03-20T15:26:40.246" v="1627" actId="20577"/>
        <pc:sldMkLst>
          <pc:docMk/>
          <pc:sldMk cId="2739752880" sldId="356"/>
        </pc:sldMkLst>
        <pc:spChg chg="add del mod">
          <ac:chgData name="Ajeigbe, Oluwafemi Johnson" userId="e920dd8d-09cc-444e-aeab-ced8fb6eb955" providerId="ADAL" clId="{3E33B13F-F16F-104F-B132-B6F2449A1723}" dt="2023-03-20T14:48:36.501" v="652"/>
          <ac:spMkLst>
            <pc:docMk/>
            <pc:sldMk cId="2739752880" sldId="356"/>
            <ac:spMk id="5" creationId="{D6330704-FF09-B498-A8E3-89BECC141AD7}"/>
          </ac:spMkLst>
        </pc:spChg>
        <pc:spChg chg="del">
          <ac:chgData name="Ajeigbe, Oluwafemi Johnson" userId="e920dd8d-09cc-444e-aeab-ced8fb6eb955" providerId="ADAL" clId="{3E33B13F-F16F-104F-B132-B6F2449A1723}" dt="2023-03-20T14:47:10.348" v="640" actId="478"/>
          <ac:spMkLst>
            <pc:docMk/>
            <pc:sldMk cId="2739752880" sldId="356"/>
            <ac:spMk id="6" creationId="{8A708A56-591C-592E-C882-108757723981}"/>
          </ac:spMkLst>
        </pc:spChg>
        <pc:spChg chg="add mod">
          <ac:chgData name="Ajeigbe, Oluwafemi Johnson" userId="e920dd8d-09cc-444e-aeab-ced8fb6eb955" providerId="ADAL" clId="{3E33B13F-F16F-104F-B132-B6F2449A1723}" dt="2023-03-20T15:26:40.246" v="1627" actId="20577"/>
          <ac:spMkLst>
            <pc:docMk/>
            <pc:sldMk cId="2739752880" sldId="356"/>
            <ac:spMk id="16" creationId="{2824D7FC-FAAC-3E05-271C-4AD7EF070150}"/>
          </ac:spMkLst>
        </pc:spChg>
        <pc:spChg chg="mod">
          <ac:chgData name="Ajeigbe, Oluwafemi Johnson" userId="e920dd8d-09cc-444e-aeab-ced8fb6eb955" providerId="ADAL" clId="{3E33B13F-F16F-104F-B132-B6F2449A1723}" dt="2023-03-20T14:48:54.848" v="657" actId="1076"/>
          <ac:spMkLst>
            <pc:docMk/>
            <pc:sldMk cId="2739752880" sldId="356"/>
            <ac:spMk id="11266" creationId="{D06CAC50-8E67-C440-3BF0-1CAD211866E7}"/>
          </ac:spMkLst>
        </pc:spChg>
        <pc:grpChg chg="add mod">
          <ac:chgData name="Ajeigbe, Oluwafemi Johnson" userId="e920dd8d-09cc-444e-aeab-ced8fb6eb955" providerId="ADAL" clId="{3E33B13F-F16F-104F-B132-B6F2449A1723}" dt="2023-03-20T15:26:23.916" v="1623" actId="1076"/>
          <ac:grpSpMkLst>
            <pc:docMk/>
            <pc:sldMk cId="2739752880" sldId="356"/>
            <ac:grpSpMk id="14" creationId="{D2F0E8B1-FDF2-ECA9-68A3-FA910CEB6329}"/>
          </ac:grpSpMkLst>
        </pc:grpChg>
        <pc:picChg chg="del">
          <ac:chgData name="Ajeigbe, Oluwafemi Johnson" userId="e920dd8d-09cc-444e-aeab-ced8fb6eb955" providerId="ADAL" clId="{3E33B13F-F16F-104F-B132-B6F2449A1723}" dt="2023-03-20T14:47:07.128" v="639" actId="478"/>
          <ac:picMkLst>
            <pc:docMk/>
            <pc:sldMk cId="2739752880" sldId="356"/>
            <ac:picMk id="2" creationId="{9F70EEC1-8999-57EF-B52B-344E099DFC20}"/>
          </ac:picMkLst>
        </pc:picChg>
        <pc:picChg chg="add mod">
          <ac:chgData name="Ajeigbe, Oluwafemi Johnson" userId="e920dd8d-09cc-444e-aeab-ced8fb6eb955" providerId="ADAL" clId="{3E33B13F-F16F-104F-B132-B6F2449A1723}" dt="2023-03-20T15:24:31.214" v="1520" actId="1076"/>
          <ac:picMkLst>
            <pc:docMk/>
            <pc:sldMk cId="2739752880" sldId="356"/>
            <ac:picMk id="3" creationId="{A53BA22E-581F-AF68-1DB2-D44721E873C2}"/>
          </ac:picMkLst>
        </pc:picChg>
        <pc:picChg chg="del">
          <ac:chgData name="Ajeigbe, Oluwafemi Johnson" userId="e920dd8d-09cc-444e-aeab-ced8fb6eb955" providerId="ADAL" clId="{3E33B13F-F16F-104F-B132-B6F2449A1723}" dt="2023-03-20T14:47:06.490" v="638" actId="478"/>
          <ac:picMkLst>
            <pc:docMk/>
            <pc:sldMk cId="2739752880" sldId="356"/>
            <ac:picMk id="4" creationId="{A1838B1A-EF0B-5B29-F5D3-CB3A8B80675B}"/>
          </ac:picMkLst>
        </pc:picChg>
        <pc:picChg chg="add mod">
          <ac:chgData name="Ajeigbe, Oluwafemi Johnson" userId="e920dd8d-09cc-444e-aeab-ced8fb6eb955" providerId="ADAL" clId="{3E33B13F-F16F-104F-B132-B6F2449A1723}" dt="2023-03-20T14:55:03.559" v="933" actId="164"/>
          <ac:picMkLst>
            <pc:docMk/>
            <pc:sldMk cId="2739752880" sldId="356"/>
            <ac:picMk id="7" creationId="{DDFC7F9E-80BE-7680-CDA8-4E5C529A4558}"/>
          </ac:picMkLst>
        </pc:picChg>
        <pc:picChg chg="add mod">
          <ac:chgData name="Ajeigbe, Oluwafemi Johnson" userId="e920dd8d-09cc-444e-aeab-ced8fb6eb955" providerId="ADAL" clId="{3E33B13F-F16F-104F-B132-B6F2449A1723}" dt="2023-03-20T14:55:03.559" v="933" actId="164"/>
          <ac:picMkLst>
            <pc:docMk/>
            <pc:sldMk cId="2739752880" sldId="356"/>
            <ac:picMk id="8" creationId="{0FC0523B-64BE-A67D-83A5-E97D62248408}"/>
          </ac:picMkLst>
        </pc:picChg>
        <pc:picChg chg="add mod">
          <ac:chgData name="Ajeigbe, Oluwafemi Johnson" userId="e920dd8d-09cc-444e-aeab-ced8fb6eb955" providerId="ADAL" clId="{3E33B13F-F16F-104F-B132-B6F2449A1723}" dt="2023-03-20T14:55:03.559" v="933" actId="164"/>
          <ac:picMkLst>
            <pc:docMk/>
            <pc:sldMk cId="2739752880" sldId="356"/>
            <ac:picMk id="9" creationId="{AD9C0E50-33A9-FDB1-51CE-9A5970FA7D60}"/>
          </ac:picMkLst>
        </pc:picChg>
        <pc:picChg chg="del">
          <ac:chgData name="Ajeigbe, Oluwafemi Johnson" userId="e920dd8d-09cc-444e-aeab-ced8fb6eb955" providerId="ADAL" clId="{3E33B13F-F16F-104F-B132-B6F2449A1723}" dt="2023-03-20T14:47:03.646" v="637" actId="478"/>
          <ac:picMkLst>
            <pc:docMk/>
            <pc:sldMk cId="2739752880" sldId="356"/>
            <ac:picMk id="10" creationId="{0DE48DA0-6C53-2B7E-92D6-E882455DA8E4}"/>
          </ac:picMkLst>
        </pc:picChg>
        <pc:picChg chg="add mod">
          <ac:chgData name="Ajeigbe, Oluwafemi Johnson" userId="e920dd8d-09cc-444e-aeab-ced8fb6eb955" providerId="ADAL" clId="{3E33B13F-F16F-104F-B132-B6F2449A1723}" dt="2023-03-20T14:55:03.559" v="933" actId="164"/>
          <ac:picMkLst>
            <pc:docMk/>
            <pc:sldMk cId="2739752880" sldId="356"/>
            <ac:picMk id="11" creationId="{10B633CD-260E-3108-AC81-5AA6D4E182BA}"/>
          </ac:picMkLst>
        </pc:picChg>
        <pc:picChg chg="add mod">
          <ac:chgData name="Ajeigbe, Oluwafemi Johnson" userId="e920dd8d-09cc-444e-aeab-ced8fb6eb955" providerId="ADAL" clId="{3E33B13F-F16F-104F-B132-B6F2449A1723}" dt="2023-03-20T14:56:41.916" v="940" actId="1076"/>
          <ac:picMkLst>
            <pc:docMk/>
            <pc:sldMk cId="2739752880" sldId="356"/>
            <ac:picMk id="12" creationId="{C17275FA-AA29-A9EC-4EC0-B831A50D6FE3}"/>
          </ac:picMkLst>
        </pc:picChg>
        <pc:picChg chg="add mod">
          <ac:chgData name="Ajeigbe, Oluwafemi Johnson" userId="e920dd8d-09cc-444e-aeab-ced8fb6eb955" providerId="ADAL" clId="{3E33B13F-F16F-104F-B132-B6F2449A1723}" dt="2023-03-20T14:55:03.559" v="933" actId="164"/>
          <ac:picMkLst>
            <pc:docMk/>
            <pc:sldMk cId="2739752880" sldId="356"/>
            <ac:picMk id="13" creationId="{7F589D13-A32C-6E62-EE0C-5C15D5036F44}"/>
          </ac:picMkLst>
        </pc:picChg>
        <pc:picChg chg="add mod">
          <ac:chgData name="Ajeigbe, Oluwafemi Johnson" userId="e920dd8d-09cc-444e-aeab-ced8fb6eb955" providerId="ADAL" clId="{3E33B13F-F16F-104F-B132-B6F2449A1723}" dt="2023-03-20T15:24:32.831" v="1521" actId="1076"/>
          <ac:picMkLst>
            <pc:docMk/>
            <pc:sldMk cId="2739752880" sldId="356"/>
            <ac:picMk id="15" creationId="{3C5BF07D-87A2-619B-94BE-A414DD4D35F9}"/>
          </ac:picMkLst>
        </pc:picChg>
      </pc:sldChg>
      <pc:sldChg chg="addSp delSp modSp add mod ord modNotesTx">
        <pc:chgData name="Ajeigbe, Oluwafemi Johnson" userId="e920dd8d-09cc-444e-aeab-ced8fb6eb955" providerId="ADAL" clId="{3E33B13F-F16F-104F-B132-B6F2449A1723}" dt="2023-03-20T15:14:23.533" v="1276" actId="1076"/>
        <pc:sldMkLst>
          <pc:docMk/>
          <pc:sldMk cId="3103404381" sldId="357"/>
        </pc:sldMkLst>
        <pc:spChg chg="del">
          <ac:chgData name="Ajeigbe, Oluwafemi Johnson" userId="e920dd8d-09cc-444e-aeab-ced8fb6eb955" providerId="ADAL" clId="{3E33B13F-F16F-104F-B132-B6F2449A1723}" dt="2023-03-20T15:00:16.405" v="1037" actId="478"/>
          <ac:spMkLst>
            <pc:docMk/>
            <pc:sldMk cId="3103404381" sldId="357"/>
            <ac:spMk id="6" creationId="{8A708A56-591C-592E-C882-108757723981}"/>
          </ac:spMkLst>
        </pc:spChg>
        <pc:spChg chg="add del">
          <ac:chgData name="Ajeigbe, Oluwafemi Johnson" userId="e920dd8d-09cc-444e-aeab-ced8fb6eb955" providerId="ADAL" clId="{3E33B13F-F16F-104F-B132-B6F2449A1723}" dt="2023-03-20T15:06:46.680" v="1184" actId="22"/>
          <ac:spMkLst>
            <pc:docMk/>
            <pc:sldMk cId="3103404381" sldId="357"/>
            <ac:spMk id="12" creationId="{14676AEF-0BD7-B87F-4BA9-DA2B4A45AF2D}"/>
          </ac:spMkLst>
        </pc:spChg>
        <pc:spChg chg="mod">
          <ac:chgData name="Ajeigbe, Oluwafemi Johnson" userId="e920dd8d-09cc-444e-aeab-ced8fb6eb955" providerId="ADAL" clId="{3E33B13F-F16F-104F-B132-B6F2449A1723}" dt="2023-03-20T15:05:43.748" v="1169" actId="1076"/>
          <ac:spMkLst>
            <pc:docMk/>
            <pc:sldMk cId="3103404381" sldId="357"/>
            <ac:spMk id="11266" creationId="{D06CAC50-8E67-C440-3BF0-1CAD211866E7}"/>
          </ac:spMkLst>
        </pc:spChg>
        <pc:picChg chg="del">
          <ac:chgData name="Ajeigbe, Oluwafemi Johnson" userId="e920dd8d-09cc-444e-aeab-ced8fb6eb955" providerId="ADAL" clId="{3E33B13F-F16F-104F-B132-B6F2449A1723}" dt="2023-03-20T14:58:14.930" v="1014" actId="478"/>
          <ac:picMkLst>
            <pc:docMk/>
            <pc:sldMk cId="3103404381" sldId="357"/>
            <ac:picMk id="2" creationId="{9F70EEC1-8999-57EF-B52B-344E099DFC20}"/>
          </ac:picMkLst>
        </pc:picChg>
        <pc:picChg chg="add mod">
          <ac:chgData name="Ajeigbe, Oluwafemi Johnson" userId="e920dd8d-09cc-444e-aeab-ced8fb6eb955" providerId="ADAL" clId="{3E33B13F-F16F-104F-B132-B6F2449A1723}" dt="2023-03-20T15:05:46.049" v="1171" actId="1076"/>
          <ac:picMkLst>
            <pc:docMk/>
            <pc:sldMk cId="3103404381" sldId="357"/>
            <ac:picMk id="3" creationId="{547BF332-685F-9CB9-C72C-2A72C091323E}"/>
          </ac:picMkLst>
        </pc:picChg>
        <pc:picChg chg="del">
          <ac:chgData name="Ajeigbe, Oluwafemi Johnson" userId="e920dd8d-09cc-444e-aeab-ced8fb6eb955" providerId="ADAL" clId="{3E33B13F-F16F-104F-B132-B6F2449A1723}" dt="2023-03-20T14:58:16.332" v="1016" actId="478"/>
          <ac:picMkLst>
            <pc:docMk/>
            <pc:sldMk cId="3103404381" sldId="357"/>
            <ac:picMk id="4" creationId="{A1838B1A-EF0B-5B29-F5D3-CB3A8B80675B}"/>
          </ac:picMkLst>
        </pc:picChg>
        <pc:picChg chg="add mod">
          <ac:chgData name="Ajeigbe, Oluwafemi Johnson" userId="e920dd8d-09cc-444e-aeab-ced8fb6eb955" providerId="ADAL" clId="{3E33B13F-F16F-104F-B132-B6F2449A1723}" dt="2023-03-20T15:05:50.051" v="1173" actId="1076"/>
          <ac:picMkLst>
            <pc:docMk/>
            <pc:sldMk cId="3103404381" sldId="357"/>
            <ac:picMk id="5" creationId="{0D65FD39-EEF1-5837-3A83-CFBCD7812F81}"/>
          </ac:picMkLst>
        </pc:picChg>
        <pc:picChg chg="add mod">
          <ac:chgData name="Ajeigbe, Oluwafemi Johnson" userId="e920dd8d-09cc-444e-aeab-ced8fb6eb955" providerId="ADAL" clId="{3E33B13F-F16F-104F-B132-B6F2449A1723}" dt="2023-03-20T15:14:14.700" v="1274" actId="14100"/>
          <ac:picMkLst>
            <pc:docMk/>
            <pc:sldMk cId="3103404381" sldId="357"/>
            <ac:picMk id="7" creationId="{49ED73D0-BF0F-36D5-EA67-82CDFA31B539}"/>
          </ac:picMkLst>
        </pc:picChg>
        <pc:picChg chg="add mod">
          <ac:chgData name="Ajeigbe, Oluwafemi Johnson" userId="e920dd8d-09cc-444e-aeab-ced8fb6eb955" providerId="ADAL" clId="{3E33B13F-F16F-104F-B132-B6F2449A1723}" dt="2023-03-20T15:14:23.533" v="1276" actId="1076"/>
          <ac:picMkLst>
            <pc:docMk/>
            <pc:sldMk cId="3103404381" sldId="357"/>
            <ac:picMk id="8" creationId="{32B1DC9A-995B-DEAB-5656-8C21455A0600}"/>
          </ac:picMkLst>
        </pc:picChg>
        <pc:picChg chg="add mod">
          <ac:chgData name="Ajeigbe, Oluwafemi Johnson" userId="e920dd8d-09cc-444e-aeab-ced8fb6eb955" providerId="ADAL" clId="{3E33B13F-F16F-104F-B132-B6F2449A1723}" dt="2023-03-20T15:06:02.317" v="1177" actId="1076"/>
          <ac:picMkLst>
            <pc:docMk/>
            <pc:sldMk cId="3103404381" sldId="357"/>
            <ac:picMk id="9" creationId="{E07A9382-C447-9386-C921-A96A36E7907B}"/>
          </ac:picMkLst>
        </pc:picChg>
        <pc:picChg chg="del">
          <ac:chgData name="Ajeigbe, Oluwafemi Johnson" userId="e920dd8d-09cc-444e-aeab-ced8fb6eb955" providerId="ADAL" clId="{3E33B13F-F16F-104F-B132-B6F2449A1723}" dt="2023-03-20T14:58:15.563" v="1015" actId="478"/>
          <ac:picMkLst>
            <pc:docMk/>
            <pc:sldMk cId="3103404381" sldId="357"/>
            <ac:picMk id="10" creationId="{0DE48DA0-6C53-2B7E-92D6-E882455DA8E4}"/>
          </ac:picMkLst>
        </pc:picChg>
      </pc:sldChg>
      <pc:sldChg chg="addSp delSp modSp add mod ord modNotesTx">
        <pc:chgData name="Ajeigbe, Oluwafemi Johnson" userId="e920dd8d-09cc-444e-aeab-ced8fb6eb955" providerId="ADAL" clId="{3E33B13F-F16F-104F-B132-B6F2449A1723}" dt="2023-03-20T15:12:47.720" v="1272" actId="1076"/>
        <pc:sldMkLst>
          <pc:docMk/>
          <pc:sldMk cId="1363918899" sldId="358"/>
        </pc:sldMkLst>
        <pc:picChg chg="add mod">
          <ac:chgData name="Ajeigbe, Oluwafemi Johnson" userId="e920dd8d-09cc-444e-aeab-ced8fb6eb955" providerId="ADAL" clId="{3E33B13F-F16F-104F-B132-B6F2449A1723}" dt="2023-03-20T15:12:47.720" v="1272" actId="1076"/>
          <ac:picMkLst>
            <pc:docMk/>
            <pc:sldMk cId="1363918899" sldId="358"/>
            <ac:picMk id="2" creationId="{93BA5AE6-4798-18C9-8AED-96C80F2C81F7}"/>
          </ac:picMkLst>
        </pc:picChg>
        <pc:picChg chg="add del mod">
          <ac:chgData name="Ajeigbe, Oluwafemi Johnson" userId="e920dd8d-09cc-444e-aeab-ced8fb6eb955" providerId="ADAL" clId="{3E33B13F-F16F-104F-B132-B6F2449A1723}" dt="2023-03-20T15:12:42.578" v="1270" actId="1076"/>
          <ac:picMkLst>
            <pc:docMk/>
            <pc:sldMk cId="1363918899" sldId="358"/>
            <ac:picMk id="3" creationId="{547BF332-685F-9CB9-C72C-2A72C091323E}"/>
          </ac:picMkLst>
        </pc:picChg>
        <pc:picChg chg="add mod">
          <ac:chgData name="Ajeigbe, Oluwafemi Johnson" userId="e920dd8d-09cc-444e-aeab-ced8fb6eb955" providerId="ADAL" clId="{3E33B13F-F16F-104F-B132-B6F2449A1723}" dt="2023-03-20T15:12:45.356" v="1271" actId="1076"/>
          <ac:picMkLst>
            <pc:docMk/>
            <pc:sldMk cId="1363918899" sldId="358"/>
            <ac:picMk id="4" creationId="{0EFDC9B9-464C-585B-79BD-A130879C3DB3}"/>
          </ac:picMkLst>
        </pc:picChg>
        <pc:picChg chg="add del">
          <ac:chgData name="Ajeigbe, Oluwafemi Johnson" userId="e920dd8d-09cc-444e-aeab-ced8fb6eb955" providerId="ADAL" clId="{3E33B13F-F16F-104F-B132-B6F2449A1723}" dt="2023-03-20T15:08:04.616" v="1202" actId="478"/>
          <ac:picMkLst>
            <pc:docMk/>
            <pc:sldMk cId="1363918899" sldId="358"/>
            <ac:picMk id="7" creationId="{49ED73D0-BF0F-36D5-EA67-82CDFA31B539}"/>
          </ac:picMkLst>
        </pc:picChg>
        <pc:picChg chg="add del">
          <ac:chgData name="Ajeigbe, Oluwafemi Johnson" userId="e920dd8d-09cc-444e-aeab-ced8fb6eb955" providerId="ADAL" clId="{3E33B13F-F16F-104F-B132-B6F2449A1723}" dt="2023-03-20T15:08:04.077" v="1201" actId="478"/>
          <ac:picMkLst>
            <pc:docMk/>
            <pc:sldMk cId="1363918899" sldId="358"/>
            <ac:picMk id="8" creationId="{32B1DC9A-995B-DEAB-5656-8C21455A0600}"/>
          </ac:picMkLst>
        </pc:picChg>
        <pc:picChg chg="add del">
          <ac:chgData name="Ajeigbe, Oluwafemi Johnson" userId="e920dd8d-09cc-444e-aeab-ced8fb6eb955" providerId="ADAL" clId="{3E33B13F-F16F-104F-B132-B6F2449A1723}" dt="2023-03-20T15:08:05.122" v="1203" actId="478"/>
          <ac:picMkLst>
            <pc:docMk/>
            <pc:sldMk cId="1363918899" sldId="358"/>
            <ac:picMk id="9" creationId="{E07A9382-C447-9386-C921-A96A36E7907B}"/>
          </ac:picMkLst>
        </pc:picChg>
      </pc:sldChg>
      <pc:sldChg chg="addSp delSp modSp add mod modNotesTx">
        <pc:chgData name="Ajeigbe, Oluwafemi Johnson" userId="e920dd8d-09cc-444e-aeab-ced8fb6eb955" providerId="ADAL" clId="{3E33B13F-F16F-104F-B132-B6F2449A1723}" dt="2023-03-20T15:50:10.913" v="1897" actId="1076"/>
        <pc:sldMkLst>
          <pc:docMk/>
          <pc:sldMk cId="2753390203" sldId="359"/>
        </pc:sldMkLst>
        <pc:spChg chg="add mod">
          <ac:chgData name="Ajeigbe, Oluwafemi Johnson" userId="e920dd8d-09cc-444e-aeab-ced8fb6eb955" providerId="ADAL" clId="{3E33B13F-F16F-104F-B132-B6F2449A1723}" dt="2023-03-20T15:50:10.913" v="1897" actId="1076"/>
          <ac:spMkLst>
            <pc:docMk/>
            <pc:sldMk cId="2753390203" sldId="359"/>
            <ac:spMk id="13" creationId="{989134E4-D6FB-A74F-D022-7F7571D9F640}"/>
          </ac:spMkLst>
        </pc:spChg>
        <pc:spChg chg="mod">
          <ac:chgData name="Ajeigbe, Oluwafemi Johnson" userId="e920dd8d-09cc-444e-aeab-ced8fb6eb955" providerId="ADAL" clId="{3E33B13F-F16F-104F-B132-B6F2449A1723}" dt="2023-03-20T15:15:47.023" v="1299" actId="14100"/>
          <ac:spMkLst>
            <pc:docMk/>
            <pc:sldMk cId="2753390203" sldId="359"/>
            <ac:spMk id="11266" creationId="{D06CAC50-8E67-C440-3BF0-1CAD211866E7}"/>
          </ac:spMkLst>
        </pc:spChg>
        <pc:picChg chg="add mod">
          <ac:chgData name="Ajeigbe, Oluwafemi Johnson" userId="e920dd8d-09cc-444e-aeab-ced8fb6eb955" providerId="ADAL" clId="{3E33B13F-F16F-104F-B132-B6F2449A1723}" dt="2023-03-20T15:21:13.687" v="1455" actId="1076"/>
          <ac:picMkLst>
            <pc:docMk/>
            <pc:sldMk cId="2753390203" sldId="359"/>
            <ac:picMk id="2" creationId="{0BA5EF6F-77FB-FA69-A3BD-C5EEFACDADE4}"/>
          </ac:picMkLst>
        </pc:picChg>
        <pc:picChg chg="del">
          <ac:chgData name="Ajeigbe, Oluwafemi Johnson" userId="e920dd8d-09cc-444e-aeab-ced8fb6eb955" providerId="ADAL" clId="{3E33B13F-F16F-104F-B132-B6F2449A1723}" dt="2023-03-20T15:15:51.135" v="1301" actId="478"/>
          <ac:picMkLst>
            <pc:docMk/>
            <pc:sldMk cId="2753390203" sldId="359"/>
            <ac:picMk id="3" creationId="{547BF332-685F-9CB9-C72C-2A72C091323E}"/>
          </ac:picMkLst>
        </pc:picChg>
        <pc:picChg chg="del mod">
          <ac:chgData name="Ajeigbe, Oluwafemi Johnson" userId="e920dd8d-09cc-444e-aeab-ced8fb6eb955" providerId="ADAL" clId="{3E33B13F-F16F-104F-B132-B6F2449A1723}" dt="2023-03-20T15:15:52.580" v="1302" actId="478"/>
          <ac:picMkLst>
            <pc:docMk/>
            <pc:sldMk cId="2753390203" sldId="359"/>
            <ac:picMk id="5" creationId="{0D65FD39-EEF1-5837-3A83-CFBCD7812F81}"/>
          </ac:picMkLst>
        </pc:picChg>
        <pc:picChg chg="add del mod">
          <ac:chgData name="Ajeigbe, Oluwafemi Johnson" userId="e920dd8d-09cc-444e-aeab-ced8fb6eb955" providerId="ADAL" clId="{3E33B13F-F16F-104F-B132-B6F2449A1723}" dt="2023-03-20T15:18:36.695" v="1405" actId="478"/>
          <ac:picMkLst>
            <pc:docMk/>
            <pc:sldMk cId="2753390203" sldId="359"/>
            <ac:picMk id="6" creationId="{950A4950-DFF4-9449-429D-BF1DBF1B3B7F}"/>
          </ac:picMkLst>
        </pc:picChg>
        <pc:picChg chg="del">
          <ac:chgData name="Ajeigbe, Oluwafemi Johnson" userId="e920dd8d-09cc-444e-aeab-ced8fb6eb955" providerId="ADAL" clId="{3E33B13F-F16F-104F-B132-B6F2449A1723}" dt="2023-03-20T15:15:55.162" v="1304" actId="478"/>
          <ac:picMkLst>
            <pc:docMk/>
            <pc:sldMk cId="2753390203" sldId="359"/>
            <ac:picMk id="7" creationId="{49ED73D0-BF0F-36D5-EA67-82CDFA31B539}"/>
          </ac:picMkLst>
        </pc:picChg>
        <pc:picChg chg="del">
          <ac:chgData name="Ajeigbe, Oluwafemi Johnson" userId="e920dd8d-09cc-444e-aeab-ced8fb6eb955" providerId="ADAL" clId="{3E33B13F-F16F-104F-B132-B6F2449A1723}" dt="2023-03-20T15:15:53.989" v="1303" actId="478"/>
          <ac:picMkLst>
            <pc:docMk/>
            <pc:sldMk cId="2753390203" sldId="359"/>
            <ac:picMk id="8" creationId="{32B1DC9A-995B-DEAB-5656-8C21455A0600}"/>
          </ac:picMkLst>
        </pc:picChg>
        <pc:picChg chg="del">
          <ac:chgData name="Ajeigbe, Oluwafemi Johnson" userId="e920dd8d-09cc-444e-aeab-ced8fb6eb955" providerId="ADAL" clId="{3E33B13F-F16F-104F-B132-B6F2449A1723}" dt="2023-03-20T15:15:56.382" v="1305" actId="478"/>
          <ac:picMkLst>
            <pc:docMk/>
            <pc:sldMk cId="2753390203" sldId="359"/>
            <ac:picMk id="9" creationId="{E07A9382-C447-9386-C921-A96A36E7907B}"/>
          </ac:picMkLst>
        </pc:picChg>
        <pc:picChg chg="add mod">
          <ac:chgData name="Ajeigbe, Oluwafemi Johnson" userId="e920dd8d-09cc-444e-aeab-ced8fb6eb955" providerId="ADAL" clId="{3E33B13F-F16F-104F-B132-B6F2449A1723}" dt="2023-03-20T15:21:16.033" v="1456" actId="1076"/>
          <ac:picMkLst>
            <pc:docMk/>
            <pc:sldMk cId="2753390203" sldId="359"/>
            <ac:picMk id="11" creationId="{A8951648-65F8-1441-F16E-D575F3C199A2}"/>
          </ac:picMkLst>
        </pc:picChg>
        <pc:picChg chg="add mod">
          <ac:chgData name="Ajeigbe, Oluwafemi Johnson" userId="e920dd8d-09cc-444e-aeab-ced8fb6eb955" providerId="ADAL" clId="{3E33B13F-F16F-104F-B132-B6F2449A1723}" dt="2023-03-20T15:30:27.037" v="1741" actId="14100"/>
          <ac:picMkLst>
            <pc:docMk/>
            <pc:sldMk cId="2753390203" sldId="359"/>
            <ac:picMk id="14" creationId="{B08E58D2-A1AF-BE90-E6D4-BDE95A2EAA3D}"/>
          </ac:picMkLst>
        </pc:picChg>
        <pc:picChg chg="add del">
          <ac:chgData name="Ajeigbe, Oluwafemi Johnson" userId="e920dd8d-09cc-444e-aeab-ced8fb6eb955" providerId="ADAL" clId="{3E33B13F-F16F-104F-B132-B6F2449A1723}" dt="2023-03-20T15:29:57.413" v="1736"/>
          <ac:picMkLst>
            <pc:docMk/>
            <pc:sldMk cId="2753390203" sldId="359"/>
            <ac:picMk id="15" creationId="{FD2B9A09-2974-1955-2953-77C1C5801D75}"/>
          </ac:picMkLst>
        </pc:picChg>
        <pc:picChg chg="add mod">
          <ac:chgData name="Ajeigbe, Oluwafemi Johnson" userId="e920dd8d-09cc-444e-aeab-ced8fb6eb955" providerId="ADAL" clId="{3E33B13F-F16F-104F-B132-B6F2449A1723}" dt="2023-03-20T15:30:15.503" v="1740" actId="1076"/>
          <ac:picMkLst>
            <pc:docMk/>
            <pc:sldMk cId="2753390203" sldId="359"/>
            <ac:picMk id="16" creationId="{C878B905-A9B2-3AFC-8FBB-FE9E6079BEF7}"/>
          </ac:picMkLst>
        </pc:picChg>
        <pc:picChg chg="add del mod">
          <ac:chgData name="Ajeigbe, Oluwafemi Johnson" userId="e920dd8d-09cc-444e-aeab-ced8fb6eb955" providerId="ADAL" clId="{3E33B13F-F16F-104F-B132-B6F2449A1723}" dt="2023-03-20T15:50:05.966" v="1896" actId="478"/>
          <ac:picMkLst>
            <pc:docMk/>
            <pc:sldMk cId="2753390203" sldId="359"/>
            <ac:picMk id="17" creationId="{CD56636F-4E60-2995-19F6-B31CE515A3EC}"/>
          </ac:picMkLst>
        </pc:picChg>
        <pc:picChg chg="add del mod">
          <ac:chgData name="Ajeigbe, Oluwafemi Johnson" userId="e920dd8d-09cc-444e-aeab-ced8fb6eb955" providerId="ADAL" clId="{3E33B13F-F16F-104F-B132-B6F2449A1723}" dt="2023-03-20T15:50:02.334" v="1895" actId="478"/>
          <ac:picMkLst>
            <pc:docMk/>
            <pc:sldMk cId="2753390203" sldId="359"/>
            <ac:picMk id="18" creationId="{0B514B6D-5962-DD0F-E7A0-92D7206B3322}"/>
          </ac:picMkLst>
        </pc:picChg>
      </pc:sldChg>
      <pc:sldChg chg="addSp delSp modSp add mod modNotesTx">
        <pc:chgData name="Ajeigbe, Oluwafemi Johnson" userId="e920dd8d-09cc-444e-aeab-ced8fb6eb955" providerId="ADAL" clId="{3E33B13F-F16F-104F-B132-B6F2449A1723}" dt="2023-03-20T15:48:34.991" v="1883" actId="20577"/>
        <pc:sldMkLst>
          <pc:docMk/>
          <pc:sldMk cId="4281512837" sldId="360"/>
        </pc:sldMkLst>
        <pc:spChg chg="mod">
          <ac:chgData name="Ajeigbe, Oluwafemi Johnson" userId="e920dd8d-09cc-444e-aeab-ced8fb6eb955" providerId="ADAL" clId="{3E33B13F-F16F-104F-B132-B6F2449A1723}" dt="2023-03-20T15:20:18.454" v="1448" actId="14100"/>
          <ac:spMkLst>
            <pc:docMk/>
            <pc:sldMk cId="4281512837" sldId="360"/>
            <ac:spMk id="11266" creationId="{D06CAC50-8E67-C440-3BF0-1CAD211866E7}"/>
          </ac:spMkLst>
        </pc:spChg>
        <pc:picChg chg="del">
          <ac:chgData name="Ajeigbe, Oluwafemi Johnson" userId="e920dd8d-09cc-444e-aeab-ced8fb6eb955" providerId="ADAL" clId="{3E33B13F-F16F-104F-B132-B6F2449A1723}" dt="2023-03-20T15:19:34.157" v="1412" actId="478"/>
          <ac:picMkLst>
            <pc:docMk/>
            <pc:sldMk cId="4281512837" sldId="360"/>
            <ac:picMk id="2" creationId="{0BA5EF6F-77FB-FA69-A3BD-C5EEFACDADE4}"/>
          </ac:picMkLst>
        </pc:picChg>
        <pc:picChg chg="add mod">
          <ac:chgData name="Ajeigbe, Oluwafemi Johnson" userId="e920dd8d-09cc-444e-aeab-ced8fb6eb955" providerId="ADAL" clId="{3E33B13F-F16F-104F-B132-B6F2449A1723}" dt="2023-03-20T15:45:35.361" v="1817" actId="1076"/>
          <ac:picMkLst>
            <pc:docMk/>
            <pc:sldMk cId="4281512837" sldId="360"/>
            <ac:picMk id="4" creationId="{2DB86A92-73B2-67DF-A289-44A526C95A2F}"/>
          </ac:picMkLst>
        </pc:picChg>
        <pc:picChg chg="add mod">
          <ac:chgData name="Ajeigbe, Oluwafemi Johnson" userId="e920dd8d-09cc-444e-aeab-ced8fb6eb955" providerId="ADAL" clId="{3E33B13F-F16F-104F-B132-B6F2449A1723}" dt="2023-03-20T15:45:44.318" v="1820" actId="14100"/>
          <ac:picMkLst>
            <pc:docMk/>
            <pc:sldMk cId="4281512837" sldId="360"/>
            <ac:picMk id="5" creationId="{C9669FE1-CDAC-C722-B1B0-36D931A84E7B}"/>
          </ac:picMkLst>
        </pc:picChg>
        <pc:picChg chg="del">
          <ac:chgData name="Ajeigbe, Oluwafemi Johnson" userId="e920dd8d-09cc-444e-aeab-ced8fb6eb955" providerId="ADAL" clId="{3E33B13F-F16F-104F-B132-B6F2449A1723}" dt="2023-03-20T15:19:31.920" v="1411" actId="478"/>
          <ac:picMkLst>
            <pc:docMk/>
            <pc:sldMk cId="4281512837" sldId="360"/>
            <ac:picMk id="11" creationId="{A8951648-65F8-1441-F16E-D575F3C199A2}"/>
          </ac:picMkLst>
        </pc:picChg>
      </pc:sldChg>
      <pc:sldChg chg="addSp delSp modSp add mod modClrScheme chgLayout modNotesTx">
        <pc:chgData name="Ajeigbe, Oluwafemi Johnson" userId="e920dd8d-09cc-444e-aeab-ced8fb6eb955" providerId="ADAL" clId="{3E33B13F-F16F-104F-B132-B6F2449A1723}" dt="2023-03-20T16:09:17.309" v="2252" actId="1076"/>
        <pc:sldMkLst>
          <pc:docMk/>
          <pc:sldMk cId="3279900684" sldId="361"/>
        </pc:sldMkLst>
        <pc:spChg chg="add mod">
          <ac:chgData name="Ajeigbe, Oluwafemi Johnson" userId="e920dd8d-09cc-444e-aeab-ced8fb6eb955" providerId="ADAL" clId="{3E33B13F-F16F-104F-B132-B6F2449A1723}" dt="2023-03-20T16:08:51.175" v="2246" actId="1076"/>
          <ac:spMkLst>
            <pc:docMk/>
            <pc:sldMk cId="3279900684" sldId="361"/>
            <ac:spMk id="2" creationId="{1E4EFD48-3175-5AA4-4C69-E7531AB68E81}"/>
          </ac:spMkLst>
        </pc:spChg>
        <pc:spChg chg="del mod">
          <ac:chgData name="Ajeigbe, Oluwafemi Johnson" userId="e920dd8d-09cc-444e-aeab-ced8fb6eb955" providerId="ADAL" clId="{3E33B13F-F16F-104F-B132-B6F2449A1723}" dt="2023-03-20T15:50:27.612" v="1905" actId="478"/>
          <ac:spMkLst>
            <pc:docMk/>
            <pc:sldMk cId="3279900684" sldId="361"/>
            <ac:spMk id="11266" creationId="{D06CAC50-8E67-C440-3BF0-1CAD211866E7}"/>
          </ac:spMkLst>
        </pc:spChg>
        <pc:picChg chg="del">
          <ac:chgData name="Ajeigbe, Oluwafemi Johnson" userId="e920dd8d-09cc-444e-aeab-ced8fb6eb955" providerId="ADAL" clId="{3E33B13F-F16F-104F-B132-B6F2449A1723}" dt="2023-03-20T15:50:24.679" v="1902" actId="478"/>
          <ac:picMkLst>
            <pc:docMk/>
            <pc:sldMk cId="3279900684" sldId="361"/>
            <ac:picMk id="4" creationId="{2DB86A92-73B2-67DF-A289-44A526C95A2F}"/>
          </ac:picMkLst>
        </pc:picChg>
        <pc:picChg chg="del">
          <ac:chgData name="Ajeigbe, Oluwafemi Johnson" userId="e920dd8d-09cc-444e-aeab-ced8fb6eb955" providerId="ADAL" clId="{3E33B13F-F16F-104F-B132-B6F2449A1723}" dt="2023-03-20T15:50:25.563" v="1903" actId="478"/>
          <ac:picMkLst>
            <pc:docMk/>
            <pc:sldMk cId="3279900684" sldId="361"/>
            <ac:picMk id="5" creationId="{C9669FE1-CDAC-C722-B1B0-36D931A84E7B}"/>
          </ac:picMkLst>
        </pc:picChg>
        <pc:picChg chg="add del mod">
          <ac:chgData name="Ajeigbe, Oluwafemi Johnson" userId="e920dd8d-09cc-444e-aeab-ced8fb6eb955" providerId="ADAL" clId="{3E33B13F-F16F-104F-B132-B6F2449A1723}" dt="2023-03-20T16:07:54.330" v="2217" actId="478"/>
          <ac:picMkLst>
            <pc:docMk/>
            <pc:sldMk cId="3279900684" sldId="361"/>
            <ac:picMk id="6" creationId="{EE7A2C97-74B9-FB7E-1585-FBBF3ACBF030}"/>
          </ac:picMkLst>
        </pc:picChg>
        <pc:picChg chg="add mod">
          <ac:chgData name="Ajeigbe, Oluwafemi Johnson" userId="e920dd8d-09cc-444e-aeab-ced8fb6eb955" providerId="ADAL" clId="{3E33B13F-F16F-104F-B132-B6F2449A1723}" dt="2023-03-20T16:09:17.309" v="2252" actId="1076"/>
          <ac:picMkLst>
            <pc:docMk/>
            <pc:sldMk cId="3279900684" sldId="361"/>
            <ac:picMk id="8" creationId="{B65E986D-C71C-3523-180C-4FFCF1784760}"/>
          </ac:picMkLst>
        </pc:picChg>
      </pc:sldChg>
      <pc:sldChg chg="addSp delSp modSp add mod ord modNotesTx">
        <pc:chgData name="Ajeigbe, Oluwafemi Johnson" userId="e920dd8d-09cc-444e-aeab-ced8fb6eb955" providerId="ADAL" clId="{3E33B13F-F16F-104F-B132-B6F2449A1723}" dt="2023-03-20T15:56:13.433" v="1941" actId="20578"/>
        <pc:sldMkLst>
          <pc:docMk/>
          <pc:sldMk cId="2730722890" sldId="362"/>
        </pc:sldMkLst>
        <pc:picChg chg="add mod">
          <ac:chgData name="Ajeigbe, Oluwafemi Johnson" userId="e920dd8d-09cc-444e-aeab-ced8fb6eb955" providerId="ADAL" clId="{3E33B13F-F16F-104F-B132-B6F2449A1723}" dt="2023-03-20T15:54:04.249" v="1933" actId="1076"/>
          <ac:picMkLst>
            <pc:docMk/>
            <pc:sldMk cId="2730722890" sldId="362"/>
            <ac:picMk id="4" creationId="{2681B5C5-D825-FDE8-8113-2C807A09877B}"/>
          </ac:picMkLst>
        </pc:picChg>
        <pc:picChg chg="del">
          <ac:chgData name="Ajeigbe, Oluwafemi Johnson" userId="e920dd8d-09cc-444e-aeab-ced8fb6eb955" providerId="ADAL" clId="{3E33B13F-F16F-104F-B132-B6F2449A1723}" dt="2023-03-20T15:53:50.695" v="1928" actId="478"/>
          <ac:picMkLst>
            <pc:docMk/>
            <pc:sldMk cId="2730722890" sldId="362"/>
            <ac:picMk id="6" creationId="{EE7A2C97-74B9-FB7E-1585-FBBF3ACBF030}"/>
          </ac:picMkLst>
        </pc:picChg>
      </pc:sldChg>
      <pc:sldChg chg="addSp delSp modSp add mod modClrScheme chgLayout modNotesTx">
        <pc:chgData name="Ajeigbe, Oluwafemi Johnson" userId="e920dd8d-09cc-444e-aeab-ced8fb6eb955" providerId="ADAL" clId="{3E33B13F-F16F-104F-B132-B6F2449A1723}" dt="2023-03-20T16:04:23.237" v="2212" actId="20577"/>
        <pc:sldMkLst>
          <pc:docMk/>
          <pc:sldMk cId="3412122655" sldId="363"/>
        </pc:sldMkLst>
        <pc:spChg chg="mod">
          <ac:chgData name="Ajeigbe, Oluwafemi Johnson" userId="e920dd8d-09cc-444e-aeab-ced8fb6eb955" providerId="ADAL" clId="{3E33B13F-F16F-104F-B132-B6F2449A1723}" dt="2023-03-20T16:03:58.150" v="2187" actId="26606"/>
          <ac:spMkLst>
            <pc:docMk/>
            <pc:sldMk cId="3412122655" sldId="363"/>
            <ac:spMk id="2" creationId="{1E4EFD48-3175-5AA4-4C69-E7531AB68E81}"/>
          </ac:spMkLst>
        </pc:spChg>
        <pc:spChg chg="add del mod">
          <ac:chgData name="Ajeigbe, Oluwafemi Johnson" userId="e920dd8d-09cc-444e-aeab-ced8fb6eb955" providerId="ADAL" clId="{3E33B13F-F16F-104F-B132-B6F2449A1723}" dt="2023-03-20T15:59:21.848" v="1967"/>
          <ac:spMkLst>
            <pc:docMk/>
            <pc:sldMk cId="3412122655" sldId="363"/>
            <ac:spMk id="3" creationId="{96EE0EF0-6750-CF96-5ECF-6BABA7E89A54}"/>
          </ac:spMkLst>
        </pc:spChg>
        <pc:spChg chg="add mod">
          <ac:chgData name="Ajeigbe, Oluwafemi Johnson" userId="e920dd8d-09cc-444e-aeab-ced8fb6eb955" providerId="ADAL" clId="{3E33B13F-F16F-104F-B132-B6F2449A1723}" dt="2023-03-20T16:04:23.237" v="2212" actId="20577"/>
          <ac:spMkLst>
            <pc:docMk/>
            <pc:sldMk cId="3412122655" sldId="363"/>
            <ac:spMk id="4" creationId="{65AAF2EE-DF2F-D42E-0AB2-E08262778B55}"/>
          </ac:spMkLst>
        </pc:spChg>
        <pc:spChg chg="add mod">
          <ac:chgData name="Ajeigbe, Oluwafemi Johnson" userId="e920dd8d-09cc-444e-aeab-ced8fb6eb955" providerId="ADAL" clId="{3E33B13F-F16F-104F-B132-B6F2449A1723}" dt="2023-03-20T16:04:20.393" v="2210" actId="20577"/>
          <ac:spMkLst>
            <pc:docMk/>
            <pc:sldMk cId="3412122655" sldId="363"/>
            <ac:spMk id="10" creationId="{7FC9398E-9A7C-2238-3AEB-0052000BB63E}"/>
          </ac:spMkLst>
        </pc:spChg>
        <pc:spChg chg="add mod">
          <ac:chgData name="Ajeigbe, Oluwafemi Johnson" userId="e920dd8d-09cc-444e-aeab-ced8fb6eb955" providerId="ADAL" clId="{3E33B13F-F16F-104F-B132-B6F2449A1723}" dt="2023-03-20T16:04:10.212" v="2200" actId="20577"/>
          <ac:spMkLst>
            <pc:docMk/>
            <pc:sldMk cId="3412122655" sldId="363"/>
            <ac:spMk id="12" creationId="{AE14A031-BB5A-1044-AF3D-9FD6027DAA17}"/>
          </ac:spMkLst>
        </pc:spChg>
        <pc:picChg chg="add mod">
          <ac:chgData name="Ajeigbe, Oluwafemi Johnson" userId="e920dd8d-09cc-444e-aeab-ced8fb6eb955" providerId="ADAL" clId="{3E33B13F-F16F-104F-B132-B6F2449A1723}" dt="2023-03-20T16:03:58.150" v="2187" actId="26606"/>
          <ac:picMkLst>
            <pc:docMk/>
            <pc:sldMk cId="3412122655" sldId="363"/>
            <ac:picMk id="5" creationId="{642B3A3E-61E8-DCF6-C081-993EFA4469FA}"/>
          </ac:picMkLst>
        </pc:picChg>
        <pc:picChg chg="del">
          <ac:chgData name="Ajeigbe, Oluwafemi Johnson" userId="e920dd8d-09cc-444e-aeab-ced8fb6eb955" providerId="ADAL" clId="{3E33B13F-F16F-104F-B132-B6F2449A1723}" dt="2023-03-20T15:56:15.536" v="1942" actId="478"/>
          <ac:picMkLst>
            <pc:docMk/>
            <pc:sldMk cId="3412122655" sldId="363"/>
            <ac:picMk id="6" creationId="{EE7A2C97-74B9-FB7E-1585-FBBF3ACBF030}"/>
          </ac:picMkLst>
        </pc:picChg>
      </pc:sldChg>
      <pc:sldChg chg="new del ord">
        <pc:chgData name="Ajeigbe, Oluwafemi Johnson" userId="e920dd8d-09cc-444e-aeab-ced8fb6eb955" providerId="ADAL" clId="{3E33B13F-F16F-104F-B132-B6F2449A1723}" dt="2023-03-20T16:07:48.882" v="2215" actId="2696"/>
        <pc:sldMkLst>
          <pc:docMk/>
          <pc:sldMk cId="930679442" sldId="364"/>
        </pc:sldMkLst>
      </pc:sldChg>
      <pc:sldChg chg="add">
        <pc:chgData name="Ajeigbe, Oluwafemi Johnson" userId="e920dd8d-09cc-444e-aeab-ced8fb6eb955" providerId="ADAL" clId="{3E33B13F-F16F-104F-B132-B6F2449A1723}" dt="2023-03-20T16:07:51.607" v="2216" actId="2890"/>
        <pc:sldMkLst>
          <pc:docMk/>
          <pc:sldMk cId="2602130542" sldId="36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44DAFF1-1F42-D66D-7BC1-50AC02A1358B}"/>
              </a:ext>
            </a:extLst>
          </p:cNvPr>
          <p:cNvSpPr>
            <a:spLocks noGrp="1" noChangeArrowheads="1"/>
          </p:cNvSpPr>
          <p:nvPr>
            <p:ph type="hdr" sz="quarter"/>
          </p:nvPr>
        </p:nvSpPr>
        <p:spPr bwMode="auto">
          <a:xfrm>
            <a:off x="3886200" y="0"/>
            <a:ext cx="4376738"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defTabSz="923828" eaLnBrk="1" hangingPunct="1">
              <a:defRPr sz="1200">
                <a:latin typeface="Arial" charset="0"/>
              </a:defRPr>
            </a:lvl1pPr>
          </a:lstStyle>
          <a:p>
            <a:pPr>
              <a:defRPr/>
            </a:pPr>
            <a:endParaRPr lang="en-US"/>
          </a:p>
        </p:txBody>
      </p:sp>
      <p:sp>
        <p:nvSpPr>
          <p:cNvPr id="55299" name="Rectangle 3">
            <a:extLst>
              <a:ext uri="{FF2B5EF4-FFF2-40B4-BE49-F238E27FC236}">
                <a16:creationId xmlns:a16="http://schemas.microsoft.com/office/drawing/2014/main" id="{61514F69-9968-7721-87C4-0AE47FE06C93}"/>
              </a:ext>
            </a:extLst>
          </p:cNvPr>
          <p:cNvSpPr>
            <a:spLocks noGrp="1" noChangeArrowheads="1"/>
          </p:cNvSpPr>
          <p:nvPr>
            <p:ph type="dt" sz="quarter" idx="1"/>
          </p:nvPr>
        </p:nvSpPr>
        <p:spPr bwMode="auto">
          <a:xfrm>
            <a:off x="8277225" y="0"/>
            <a:ext cx="1017588"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algn="r" defTabSz="922338" eaLnBrk="1" hangingPunct="1">
              <a:defRPr sz="1200"/>
            </a:lvl1pPr>
          </a:lstStyle>
          <a:p>
            <a:fld id="{371F1F7A-365F-2B46-94E5-022875CE9AF9}" type="datetime1">
              <a:rPr lang="en-US" altLang="zh-CN"/>
              <a:pPr/>
              <a:t>3/20/23</a:t>
            </a:fld>
            <a:endParaRPr lang="en-US" altLang="zh-CN"/>
          </a:p>
        </p:txBody>
      </p:sp>
      <p:sp>
        <p:nvSpPr>
          <p:cNvPr id="55300" name="Rectangle 4">
            <a:extLst>
              <a:ext uri="{FF2B5EF4-FFF2-40B4-BE49-F238E27FC236}">
                <a16:creationId xmlns:a16="http://schemas.microsoft.com/office/drawing/2014/main" id="{375A4B8E-CE29-488B-D94D-11430A71711C}"/>
              </a:ext>
            </a:extLst>
          </p:cNvPr>
          <p:cNvSpPr>
            <a:spLocks noGrp="1" noChangeArrowheads="1"/>
          </p:cNvSpPr>
          <p:nvPr>
            <p:ph type="ftr" sz="quarter" idx="2"/>
          </p:nvPr>
        </p:nvSpPr>
        <p:spPr bwMode="auto">
          <a:xfrm>
            <a:off x="0" y="6657975"/>
            <a:ext cx="4027488"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defTabSz="923828" eaLnBrk="1" hangingPunct="1">
              <a:defRPr sz="1200">
                <a:latin typeface="Arial" charset="0"/>
              </a:defRPr>
            </a:lvl1pPr>
          </a:lstStyle>
          <a:p>
            <a:pPr>
              <a:defRPr/>
            </a:pPr>
            <a:r>
              <a:rPr lang="en-US"/>
              <a:t>Template-Primary on 201</a:t>
            </a:r>
          </a:p>
        </p:txBody>
      </p:sp>
      <p:sp>
        <p:nvSpPr>
          <p:cNvPr id="55301" name="Rectangle 5">
            <a:extLst>
              <a:ext uri="{FF2B5EF4-FFF2-40B4-BE49-F238E27FC236}">
                <a16:creationId xmlns:a16="http://schemas.microsoft.com/office/drawing/2014/main" id="{E3E454B9-7CE5-044B-7277-B7B986EBE934}"/>
              </a:ext>
            </a:extLst>
          </p:cNvPr>
          <p:cNvSpPr>
            <a:spLocks noGrp="1" noChangeArrowheads="1"/>
          </p:cNvSpPr>
          <p:nvPr>
            <p:ph type="sldNum" sz="quarter" idx="3"/>
          </p:nvPr>
        </p:nvSpPr>
        <p:spPr bwMode="auto">
          <a:xfrm>
            <a:off x="5265738" y="6657975"/>
            <a:ext cx="4029075"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algn="r" defTabSz="922338" eaLnBrk="1" hangingPunct="1">
              <a:defRPr sz="1200"/>
            </a:lvl1pPr>
          </a:lstStyle>
          <a:p>
            <a:pPr>
              <a:defRPr/>
            </a:pPr>
            <a:fld id="{E1F65538-C31D-AA43-9009-0CD35751B970}" type="slidenum">
              <a:rPr lang="en-US" altLang="en-US"/>
              <a:pPr>
                <a:defRPr/>
              </a:pPr>
              <a:t>‹#›</a:t>
            </a:fld>
            <a:endParaRPr lang="en-US" altLang="en-US"/>
          </a:p>
        </p:txBody>
      </p:sp>
      <p:sp>
        <p:nvSpPr>
          <p:cNvPr id="2" name="TextBox 1">
            <a:extLst>
              <a:ext uri="{FF2B5EF4-FFF2-40B4-BE49-F238E27FC236}">
                <a16:creationId xmlns:a16="http://schemas.microsoft.com/office/drawing/2014/main" id="{44EA9F2C-A6A2-1E56-B387-F2F94B1ABE76}"/>
              </a:ext>
            </a:extLst>
          </p:cNvPr>
          <p:cNvSpPr txBox="1"/>
          <p:nvPr/>
        </p:nvSpPr>
        <p:spPr>
          <a:xfrm>
            <a:off x="0" y="7938"/>
            <a:ext cx="3757613" cy="277812"/>
          </a:xfrm>
          <a:prstGeom prst="rect">
            <a:avLst/>
          </a:prstGeom>
          <a:noFill/>
        </p:spPr>
        <p:txBody>
          <a:bodyPr lIns="91650" tIns="45825" rIns="91650" bIns="45825">
            <a:spAutoFit/>
          </a:bodyPr>
          <a:lstStyle/>
          <a:p>
            <a:pPr eaLnBrk="1" hangingPunct="1">
              <a:defRPr/>
            </a:pPr>
            <a:r>
              <a:rPr lang="en-US" sz="1200" spc="301" dirty="0">
                <a:latin typeface="Times New Roman" panose="02020603050405020304" pitchFamily="18" charset="0"/>
                <a:cs typeface="Times New Roman" panose="02020603050405020304" pitchFamily="18" charset="0"/>
              </a:rPr>
              <a:t>WASHINGTON STATE UNIVERSITY</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7CF1056-D98E-88D9-DDA3-6E416D499C00}"/>
              </a:ext>
            </a:extLst>
          </p:cNvPr>
          <p:cNvSpPr>
            <a:spLocks noGrp="1" noChangeArrowheads="1"/>
          </p:cNvSpPr>
          <p:nvPr>
            <p:ph type="hdr" sz="quarter"/>
          </p:nvPr>
        </p:nvSpPr>
        <p:spPr bwMode="auto">
          <a:xfrm>
            <a:off x="0" y="0"/>
            <a:ext cx="4027488"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defTabSz="923828" eaLnBrk="1" hangingPunct="1">
              <a:defRPr sz="1200">
                <a:latin typeface="Arial" charset="0"/>
              </a:defRPr>
            </a:lvl1pPr>
          </a:lstStyle>
          <a:p>
            <a:pPr>
              <a:defRPr/>
            </a:pPr>
            <a:endParaRPr lang="en-US"/>
          </a:p>
        </p:txBody>
      </p:sp>
      <p:sp>
        <p:nvSpPr>
          <p:cNvPr id="12291" name="Rectangle 3">
            <a:extLst>
              <a:ext uri="{FF2B5EF4-FFF2-40B4-BE49-F238E27FC236}">
                <a16:creationId xmlns:a16="http://schemas.microsoft.com/office/drawing/2014/main" id="{05DFE71D-7E50-1D3F-8FE9-36626B8E8749}"/>
              </a:ext>
            </a:extLst>
          </p:cNvPr>
          <p:cNvSpPr>
            <a:spLocks noGrp="1" noChangeArrowheads="1"/>
          </p:cNvSpPr>
          <p:nvPr>
            <p:ph type="dt" idx="1"/>
          </p:nvPr>
        </p:nvSpPr>
        <p:spPr bwMode="auto">
          <a:xfrm>
            <a:off x="5265738" y="0"/>
            <a:ext cx="4029075" cy="349250"/>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lvl1pPr algn="r" defTabSz="922338" eaLnBrk="1" hangingPunct="1">
              <a:defRPr sz="1200"/>
            </a:lvl1pPr>
          </a:lstStyle>
          <a:p>
            <a:fld id="{8243F792-BB4B-D84E-9FE8-F2A74FE0426F}" type="datetime1">
              <a:rPr lang="en-US" altLang="zh-CN"/>
              <a:pPr/>
              <a:t>3/20/23</a:t>
            </a:fld>
            <a:endParaRPr lang="en-US" altLang="zh-CN"/>
          </a:p>
        </p:txBody>
      </p:sp>
      <p:sp>
        <p:nvSpPr>
          <p:cNvPr id="3076" name="Rectangle 4">
            <a:extLst>
              <a:ext uri="{FF2B5EF4-FFF2-40B4-BE49-F238E27FC236}">
                <a16:creationId xmlns:a16="http://schemas.microsoft.com/office/drawing/2014/main" id="{8FA8AA3F-B6EA-848D-57CB-D5E3C4341442}"/>
              </a:ext>
            </a:extLst>
          </p:cNvPr>
          <p:cNvSpPr>
            <a:spLocks noGrp="1" noRot="1" noChangeAspect="1" noChangeArrowheads="1" noTextEdit="1"/>
          </p:cNvSpPr>
          <p:nvPr>
            <p:ph type="sldImg" idx="2"/>
          </p:nvPr>
        </p:nvSpPr>
        <p:spPr bwMode="auto">
          <a:xfrm>
            <a:off x="2314575" y="527050"/>
            <a:ext cx="46736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604B5097-8DAB-D1BA-4BA8-4CE43DAD1C11}"/>
              </a:ext>
            </a:extLst>
          </p:cNvPr>
          <p:cNvSpPr>
            <a:spLocks noGrp="1" noChangeArrowheads="1"/>
          </p:cNvSpPr>
          <p:nvPr>
            <p:ph type="body" sz="quarter" idx="3"/>
          </p:nvPr>
        </p:nvSpPr>
        <p:spPr bwMode="auto">
          <a:xfrm>
            <a:off x="930275" y="3330575"/>
            <a:ext cx="7435850" cy="3152775"/>
          </a:xfrm>
          <a:prstGeom prst="rect">
            <a:avLst/>
          </a:prstGeom>
          <a:noFill/>
          <a:ln w="9525">
            <a:noFill/>
            <a:miter lim="800000"/>
            <a:headEnd/>
            <a:tailEnd/>
          </a:ln>
          <a:effectLst/>
        </p:spPr>
        <p:txBody>
          <a:bodyPr vert="horz" wrap="square" lIns="92292" tIns="46146" rIns="92292" bIns="461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a:extLst>
              <a:ext uri="{FF2B5EF4-FFF2-40B4-BE49-F238E27FC236}">
                <a16:creationId xmlns:a16="http://schemas.microsoft.com/office/drawing/2014/main" id="{7EB699BA-9611-CCA1-DD7D-F766B3D75F74}"/>
              </a:ext>
            </a:extLst>
          </p:cNvPr>
          <p:cNvSpPr>
            <a:spLocks noGrp="1" noChangeArrowheads="1"/>
          </p:cNvSpPr>
          <p:nvPr>
            <p:ph type="ftr" sz="quarter" idx="4"/>
          </p:nvPr>
        </p:nvSpPr>
        <p:spPr bwMode="auto">
          <a:xfrm>
            <a:off x="0" y="6657975"/>
            <a:ext cx="4027488"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defTabSz="923828" eaLnBrk="1" hangingPunct="1">
              <a:defRPr sz="1200">
                <a:latin typeface="Arial" charset="0"/>
              </a:defRPr>
            </a:lvl1pPr>
          </a:lstStyle>
          <a:p>
            <a:pPr>
              <a:defRPr/>
            </a:pPr>
            <a:r>
              <a:rPr lang="en-US"/>
              <a:t>Template-Primary on 201</a:t>
            </a:r>
          </a:p>
        </p:txBody>
      </p:sp>
      <p:sp>
        <p:nvSpPr>
          <p:cNvPr id="12295" name="Rectangle 7">
            <a:extLst>
              <a:ext uri="{FF2B5EF4-FFF2-40B4-BE49-F238E27FC236}">
                <a16:creationId xmlns:a16="http://schemas.microsoft.com/office/drawing/2014/main" id="{BE022C64-936E-1C8A-5F9B-CF5B20769450}"/>
              </a:ext>
            </a:extLst>
          </p:cNvPr>
          <p:cNvSpPr>
            <a:spLocks noGrp="1" noChangeArrowheads="1"/>
          </p:cNvSpPr>
          <p:nvPr>
            <p:ph type="sldNum" sz="quarter" idx="5"/>
          </p:nvPr>
        </p:nvSpPr>
        <p:spPr bwMode="auto">
          <a:xfrm>
            <a:off x="5265738" y="6657975"/>
            <a:ext cx="4029075" cy="350838"/>
          </a:xfrm>
          <a:prstGeom prst="rect">
            <a:avLst/>
          </a:prstGeom>
          <a:noFill/>
          <a:ln w="9525">
            <a:noFill/>
            <a:miter lim="800000"/>
            <a:headEnd/>
            <a:tailEnd/>
          </a:ln>
          <a:effectLst/>
        </p:spPr>
        <p:txBody>
          <a:bodyPr vert="horz" wrap="square" lIns="92292" tIns="46146" rIns="92292" bIns="46146" numCol="1" anchor="b" anchorCtr="0" compatLnSpc="1">
            <a:prstTxWarp prst="textNoShape">
              <a:avLst/>
            </a:prstTxWarp>
          </a:bodyPr>
          <a:lstStyle>
            <a:lvl1pPr algn="r" defTabSz="922338" eaLnBrk="1" hangingPunct="1">
              <a:defRPr sz="1200"/>
            </a:lvl1pPr>
          </a:lstStyle>
          <a:p>
            <a:pPr>
              <a:defRPr/>
            </a:pPr>
            <a:fld id="{B0B81EFB-C7CA-AC43-A214-0FDB8C63ED7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Kalman_filter"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en.wikipedia.org/wiki/Separation_principle" TargetMode="External"/><Relationship Id="rId4" Type="http://schemas.openxmlformats.org/officeDocument/2006/relationships/hyperlink" Target="https://en.wikipedia.org/wiki/Linear-quadratic_regulato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CEBB879E-3C6A-9EAE-75E4-D94C9CD06E8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44DB6F-7871-3548-8BD1-1514468D80DB}" type="datetime1">
              <a:rPr lang="en-US" altLang="en-US"/>
              <a:pPr>
                <a:spcBef>
                  <a:spcPct val="0"/>
                </a:spcBef>
              </a:pPr>
              <a:t>3/20/23</a:t>
            </a:fld>
            <a:endParaRPr lang="en-US" altLang="en-US"/>
          </a:p>
        </p:txBody>
      </p:sp>
      <p:sp>
        <p:nvSpPr>
          <p:cNvPr id="6147" name="Rectangle 6">
            <a:extLst>
              <a:ext uri="{FF2B5EF4-FFF2-40B4-BE49-F238E27FC236}">
                <a16:creationId xmlns:a16="http://schemas.microsoft.com/office/drawing/2014/main" id="{8CC96B43-B7FE-CED6-1A33-20FA673F723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6148" name="Rectangle 7">
            <a:extLst>
              <a:ext uri="{FF2B5EF4-FFF2-40B4-BE49-F238E27FC236}">
                <a16:creationId xmlns:a16="http://schemas.microsoft.com/office/drawing/2014/main" id="{4D289F39-7464-1A77-8D54-F0219F448A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991473-AD62-5040-B61A-DD84A4A5BF28}" type="slidenum">
              <a:rPr lang="en-US" altLang="en-US" smtClean="0"/>
              <a:pPr>
                <a:spcBef>
                  <a:spcPct val="0"/>
                </a:spcBef>
              </a:pPr>
              <a:t>1</a:t>
            </a:fld>
            <a:endParaRPr lang="en-US" altLang="en-US"/>
          </a:p>
        </p:txBody>
      </p:sp>
      <p:sp>
        <p:nvSpPr>
          <p:cNvPr id="6149" name="Rectangle 2">
            <a:extLst>
              <a:ext uri="{FF2B5EF4-FFF2-40B4-BE49-F238E27FC236}">
                <a16:creationId xmlns:a16="http://schemas.microsoft.com/office/drawing/2014/main" id="{1E5D5CB6-3A5A-A0A4-0F15-3AA0B918B31A}"/>
              </a:ext>
            </a:extLst>
          </p:cNvPr>
          <p:cNvSpPr>
            <a:spLocks noGrp="1" noRot="1" noChangeAspect="1" noChangeArrowheads="1" noTextEdit="1"/>
          </p:cNvSpPr>
          <p:nvPr>
            <p:ph type="sldImg"/>
          </p:nvPr>
        </p:nvSpPr>
        <p:spPr>
          <a:ln/>
        </p:spPr>
      </p:sp>
      <p:sp>
        <p:nvSpPr>
          <p:cNvPr id="6150" name="Rectangle 3">
            <a:extLst>
              <a:ext uri="{FF2B5EF4-FFF2-40B4-BE49-F238E27FC236}">
                <a16:creationId xmlns:a16="http://schemas.microsoft.com/office/drawing/2014/main" id="{45D73B46-3B84-0891-4501-4CCD80399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10</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Simulink Diagram</a:t>
            </a:r>
          </a:p>
        </p:txBody>
      </p:sp>
    </p:spTree>
    <p:extLst>
      <p:ext uri="{BB962C8B-B14F-4D97-AF65-F5344CB8AC3E}">
        <p14:creationId xmlns:p14="http://schemas.microsoft.com/office/powerpoint/2010/main" val="396569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11</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Figure 4 shows the simulation results of a two- room model, where the temperature of each room is plotted against time. The blue line represents the temperature of room 1, while the red line represents the temperature of room 2. Initially, both rooms start at 20 degrees Celsius, with a heat input of 100W and 150W to room 1 and room 2, respectively. As time progresses, the temperature of both rooms increases due to the heat input.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dirty="0">
              <a:effectLst/>
              <a:latin typeface="NimbusRomNo9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 Around 2000 seconds, the temperature of room 1 starts to stabilize at around 24 degrees Celsius, while the temperature of room 2 continues to increase. This behavior is due to the difference in the two rooms’ heat capacity and surface area. At around 3000 seconds, the temperature of room 2 also starts to stabilize at around 28 degrees Celsius, and the system reaches a steady state. </a:t>
            </a:r>
            <a:endParaRPr lang="en-US" dirty="0"/>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267044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12</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r>
              <a:rPr lang="en-US" dirty="0"/>
            </a:b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The LQG controller was able to maintain the temperature of both rooms within an acceptable range despite disturbances and noise in the system. Initially, both rooms start at 20 degrees Celsius, with a heat input of 100W and 150W to room 1 and room 2, respectively. As time progresses, the temperature of both rooms increases due to the heat input, but the LQG controller is able to maintain the temperature difference between the two rooms within a narrow range. Around 301.7 seconds, the temperature of room 1 stabilizes at around 53.3 degrees Celsius, while the temperature of room 2 continues to increase. However, the LQG controller is able to quickly detect this temperature difference and adjust the heat input to room 2, bringing the temperature back within the acceptable range. At around 500 seconds, the temperature of room 2 also stabilizes at around 78.6 degrees Celsius, and the system reaches a steady state. </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853240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13</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83245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A5552D36-C4CA-3D8A-4683-570795A2F1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F03A81-B706-E64E-9E05-DE0A51D4CAD9}" type="datetime1">
              <a:rPr lang="en-US" altLang="en-US"/>
              <a:pPr>
                <a:spcBef>
                  <a:spcPct val="0"/>
                </a:spcBef>
              </a:pPr>
              <a:t>3/20/23</a:t>
            </a:fld>
            <a:endParaRPr lang="en-US" altLang="en-US"/>
          </a:p>
        </p:txBody>
      </p:sp>
      <p:sp>
        <p:nvSpPr>
          <p:cNvPr id="53251" name="Rectangle 6">
            <a:extLst>
              <a:ext uri="{FF2B5EF4-FFF2-40B4-BE49-F238E27FC236}">
                <a16:creationId xmlns:a16="http://schemas.microsoft.com/office/drawing/2014/main" id="{75BE2ED7-1553-0CCA-9E3C-FEA3D2586D5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53252" name="Rectangle 7">
            <a:extLst>
              <a:ext uri="{FF2B5EF4-FFF2-40B4-BE49-F238E27FC236}">
                <a16:creationId xmlns:a16="http://schemas.microsoft.com/office/drawing/2014/main" id="{21A40D4E-8B6A-18FD-8948-EBF3DF1826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DA5082-33B1-0D46-8490-F14984BE5173}" type="slidenum">
              <a:rPr lang="en-US" altLang="en-US" smtClean="0"/>
              <a:pPr>
                <a:spcBef>
                  <a:spcPct val="0"/>
                </a:spcBef>
              </a:pPr>
              <a:t>14</a:t>
            </a:fld>
            <a:endParaRPr lang="en-US" altLang="en-US"/>
          </a:p>
        </p:txBody>
      </p:sp>
      <p:sp>
        <p:nvSpPr>
          <p:cNvPr id="53253" name="Rectangle 2">
            <a:extLst>
              <a:ext uri="{FF2B5EF4-FFF2-40B4-BE49-F238E27FC236}">
                <a16:creationId xmlns:a16="http://schemas.microsoft.com/office/drawing/2014/main" id="{9FD65659-0B65-883B-ADB7-DF7E92A9E366}"/>
              </a:ext>
            </a:extLst>
          </p:cNvPr>
          <p:cNvSpPr>
            <a:spLocks noGrp="1" noRot="1" noChangeAspect="1" noChangeArrowheads="1" noTextEdit="1"/>
          </p:cNvSpPr>
          <p:nvPr>
            <p:ph type="sldImg"/>
          </p:nvPr>
        </p:nvSpPr>
        <p:spPr>
          <a:ln/>
        </p:spPr>
      </p:sp>
      <p:sp>
        <p:nvSpPr>
          <p:cNvPr id="53254" name="Rectangle 3">
            <a:extLst>
              <a:ext uri="{FF2B5EF4-FFF2-40B4-BE49-F238E27FC236}">
                <a16:creationId xmlns:a16="http://schemas.microsoft.com/office/drawing/2014/main" id="{BF45DB10-8176-AF4B-192D-9C8BDEA29E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F5B91195-CAA2-3494-D970-1D9CC3316C4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7B6859-16E2-9748-BC55-0B99C691AA72}" type="datetime1">
              <a:rPr lang="en-US" altLang="en-US"/>
              <a:pPr>
                <a:spcBef>
                  <a:spcPct val="0"/>
                </a:spcBef>
              </a:pPr>
              <a:t>3/20/23</a:t>
            </a:fld>
            <a:endParaRPr lang="en-US" altLang="en-US"/>
          </a:p>
        </p:txBody>
      </p:sp>
      <p:sp>
        <p:nvSpPr>
          <p:cNvPr id="55299" name="Rectangle 6">
            <a:extLst>
              <a:ext uri="{FF2B5EF4-FFF2-40B4-BE49-F238E27FC236}">
                <a16:creationId xmlns:a16="http://schemas.microsoft.com/office/drawing/2014/main" id="{C817F6AD-E899-279C-D4A4-4146671DB6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55300" name="Rectangle 7">
            <a:extLst>
              <a:ext uri="{FF2B5EF4-FFF2-40B4-BE49-F238E27FC236}">
                <a16:creationId xmlns:a16="http://schemas.microsoft.com/office/drawing/2014/main" id="{684E16A9-8CB8-96E0-0C9B-D10634C657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CF2E06-40EE-1C40-AA70-A783A4915B87}" type="slidenum">
              <a:rPr lang="en-US" altLang="en-US" smtClean="0"/>
              <a:pPr>
                <a:spcBef>
                  <a:spcPct val="0"/>
                </a:spcBef>
              </a:pPr>
              <a:t>15</a:t>
            </a:fld>
            <a:endParaRPr lang="en-US" altLang="en-US"/>
          </a:p>
        </p:txBody>
      </p:sp>
      <p:sp>
        <p:nvSpPr>
          <p:cNvPr id="55301" name="Rectangle 2">
            <a:extLst>
              <a:ext uri="{FF2B5EF4-FFF2-40B4-BE49-F238E27FC236}">
                <a16:creationId xmlns:a16="http://schemas.microsoft.com/office/drawing/2014/main" id="{02374B6A-41FA-D389-84F7-4E246AD30180}"/>
              </a:ext>
            </a:extLst>
          </p:cNvPr>
          <p:cNvSpPr>
            <a:spLocks noGrp="1" noRot="1" noChangeAspect="1" noChangeArrowheads="1" noTextEdit="1"/>
          </p:cNvSpPr>
          <p:nvPr>
            <p:ph type="sldImg"/>
          </p:nvPr>
        </p:nvSpPr>
        <p:spPr>
          <a:ln/>
        </p:spPr>
      </p:sp>
      <p:sp>
        <p:nvSpPr>
          <p:cNvPr id="55302" name="Rectangle 3">
            <a:extLst>
              <a:ext uri="{FF2B5EF4-FFF2-40B4-BE49-F238E27FC236}">
                <a16:creationId xmlns:a16="http://schemas.microsoft.com/office/drawing/2014/main" id="{C2BE27AF-30CC-E578-7FDA-260F5CA60B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0" dirty="0">
                <a:solidFill>
                  <a:srgbClr val="D1D5DB"/>
                </a:solidFill>
                <a:effectLst/>
                <a:latin typeface="Söhne"/>
              </a:rPr>
              <a:t>evaluate the framework under more realistic attack scenarios and to investigate ways to optimize the trade-off between detection performance and system </a:t>
            </a:r>
            <a:r>
              <a:rPr lang="en-US" b="0" i="0">
                <a:solidFill>
                  <a:srgbClr val="D1D5DB"/>
                </a:solidFill>
                <a:effectLst/>
                <a:latin typeface="Söhne"/>
              </a:rPr>
              <a:t>resilience.</a:t>
            </a:r>
          </a:p>
          <a:p>
            <a:pPr eaLnBrk="1" hangingPunct="1"/>
            <a:r>
              <a:rPr lang="en-US" b="0" i="0">
                <a:solidFill>
                  <a:srgbClr val="D1D5DB"/>
                </a:solidFill>
                <a:effectLst/>
                <a:latin typeface="Söhne"/>
              </a:rPr>
              <a:t> </a:t>
            </a:r>
            <a:r>
              <a:rPr lang="en-US" b="0" i="0" dirty="0">
                <a:solidFill>
                  <a:srgbClr val="D1D5DB"/>
                </a:solidFill>
                <a:effectLst/>
                <a:latin typeface="Söhne"/>
              </a:rPr>
              <a:t>Additionally, the development of algorithms for automatically selecting a subset of measurements to be protected will be an important area of future work. </a:t>
            </a:r>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E30034D9-5C81-D1A7-B817-5E583CD32B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92D807-3BA0-714A-84D1-7A83529B098C}" type="datetime1">
              <a:rPr lang="en-US" altLang="en-US"/>
              <a:pPr>
                <a:spcBef>
                  <a:spcPct val="0"/>
                </a:spcBef>
              </a:pPr>
              <a:t>3/20/23</a:t>
            </a:fld>
            <a:endParaRPr lang="en-US" altLang="en-US"/>
          </a:p>
        </p:txBody>
      </p:sp>
      <p:sp>
        <p:nvSpPr>
          <p:cNvPr id="8195" name="Rectangle 6">
            <a:extLst>
              <a:ext uri="{FF2B5EF4-FFF2-40B4-BE49-F238E27FC236}">
                <a16:creationId xmlns:a16="http://schemas.microsoft.com/office/drawing/2014/main" id="{EDBD1CBA-8AC4-D924-522B-B9B9FE7C6E5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8196" name="Rectangle 7">
            <a:extLst>
              <a:ext uri="{FF2B5EF4-FFF2-40B4-BE49-F238E27FC236}">
                <a16:creationId xmlns:a16="http://schemas.microsoft.com/office/drawing/2014/main" id="{8F725364-B9A2-833A-BDD1-BE07E4E979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E7D162-76C1-C442-99C0-7DBE78158B90}" type="slidenum">
              <a:rPr lang="en-US" altLang="en-US" smtClean="0"/>
              <a:pPr>
                <a:spcBef>
                  <a:spcPct val="0"/>
                </a:spcBef>
              </a:pPr>
              <a:t>2</a:t>
            </a:fld>
            <a:endParaRPr lang="en-US" altLang="en-US"/>
          </a:p>
        </p:txBody>
      </p:sp>
      <p:sp>
        <p:nvSpPr>
          <p:cNvPr id="8197" name="Rectangle 2">
            <a:extLst>
              <a:ext uri="{FF2B5EF4-FFF2-40B4-BE49-F238E27FC236}">
                <a16:creationId xmlns:a16="http://schemas.microsoft.com/office/drawing/2014/main" id="{8BA8E7EF-F5AD-C230-A070-59008F5ED9BE}"/>
              </a:ext>
            </a:extLst>
          </p:cNvPr>
          <p:cNvSpPr>
            <a:spLocks noGrp="1" noRot="1" noChangeAspect="1" noChangeArrowheads="1" noTextEdit="1"/>
          </p:cNvSpPr>
          <p:nvPr>
            <p:ph type="sldImg"/>
          </p:nvPr>
        </p:nvSpPr>
        <p:spPr>
          <a:ln/>
        </p:spPr>
      </p:sp>
      <p:sp>
        <p:nvSpPr>
          <p:cNvPr id="8198" name="Rectangle 3">
            <a:extLst>
              <a:ext uri="{FF2B5EF4-FFF2-40B4-BE49-F238E27FC236}">
                <a16:creationId xmlns:a16="http://schemas.microsoft.com/office/drawing/2014/main" id="{3E572203-DB79-C9E1-A548-E17FBF337A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The framework is a method for improving the security of Industrial Control Systems (ICS) against cyber attacks. The framework's goal is to detect attacks and reconfigure the control system in real-time to prevent the attack from significantly impacting the system's operations.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In this framework, the first step is to detect attacks using various monitoring and detection techniques, such as intrusion detection systems, network traffic analysis, and data integrity checks.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Once an attack is detected, the framework proposes reconfiguring the control system to prevent the attacker from achieving their goals. This can be done by redirecting network traffic, changing control parameters, or even shutting down specific system components.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The framework's critical aspect is ensuring that the control system's reconfiguration does not negatively impact the system's operations. This requires a deep understanding of the control system's architecture, dynamics, and behavior and a well-designed reconfiguration strategy.</a:t>
            </a:r>
            <a:endParaRPr lang="en-US" b="0" dirty="0">
              <a:effectLst/>
            </a:endParaRPr>
          </a:p>
          <a:p>
            <a:br>
              <a:rPr lang="en-US" dirty="0"/>
            </a:br>
            <a:r>
              <a:rPr lang="en-US" b="0" i="0" dirty="0">
                <a:solidFill>
                  <a:srgbClr val="D1D5DB"/>
                </a:solidFill>
                <a:effectLst/>
                <a:latin typeface="Söhne"/>
              </a:rPr>
              <a:t>The results of the study demonstrate the effectiveness of the proposed framework in detecting cyber attacks and mitigating their impact on the system, even in the presence of false alarms and detection delays. </a:t>
            </a:r>
            <a:endParaRPr lang="en-US" altLang="en-US"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7930C885-B915-6D10-D7B4-6B9D39B88E8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2482DE-2DA2-314C-9007-F4FE83D81F40}" type="datetime1">
              <a:rPr lang="en-US" altLang="en-US"/>
              <a:pPr>
                <a:spcBef>
                  <a:spcPct val="0"/>
                </a:spcBef>
              </a:pPr>
              <a:t>3/20/23</a:t>
            </a:fld>
            <a:endParaRPr lang="en-US" altLang="en-US"/>
          </a:p>
        </p:txBody>
      </p:sp>
      <p:sp>
        <p:nvSpPr>
          <p:cNvPr id="10243" name="Rectangle 6">
            <a:extLst>
              <a:ext uri="{FF2B5EF4-FFF2-40B4-BE49-F238E27FC236}">
                <a16:creationId xmlns:a16="http://schemas.microsoft.com/office/drawing/2014/main" id="{2D7CF586-8458-6C01-C32F-0EAAF6EA24C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0244" name="Rectangle 7">
            <a:extLst>
              <a:ext uri="{FF2B5EF4-FFF2-40B4-BE49-F238E27FC236}">
                <a16:creationId xmlns:a16="http://schemas.microsoft.com/office/drawing/2014/main" id="{E60A559E-CB3E-781B-053C-5D64B48F10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2B5B9C-36BD-9E4F-A4CC-2E1AC9B80A29}" type="slidenum">
              <a:rPr lang="en-US" altLang="en-US" smtClean="0"/>
              <a:pPr>
                <a:spcBef>
                  <a:spcPct val="0"/>
                </a:spcBef>
              </a:pPr>
              <a:t>3</a:t>
            </a:fld>
            <a:endParaRPr lang="en-US" altLang="en-US"/>
          </a:p>
        </p:txBody>
      </p:sp>
      <p:sp>
        <p:nvSpPr>
          <p:cNvPr id="10245" name="Rectangle 2">
            <a:extLst>
              <a:ext uri="{FF2B5EF4-FFF2-40B4-BE49-F238E27FC236}">
                <a16:creationId xmlns:a16="http://schemas.microsoft.com/office/drawing/2014/main" id="{E7B7E8F1-0C67-A103-0E2A-B267AE786932}"/>
              </a:ext>
            </a:extLst>
          </p:cNvPr>
          <p:cNvSpPr>
            <a:spLocks noGrp="1" noRot="1" noChangeAspect="1" noChangeArrowheads="1" noTextEdit="1"/>
          </p:cNvSpPr>
          <p:nvPr>
            <p:ph type="sldImg"/>
          </p:nvPr>
        </p:nvSpPr>
        <p:spPr>
          <a:ln/>
        </p:spPr>
      </p:sp>
      <p:sp>
        <p:nvSpPr>
          <p:cNvPr id="10246" name="Rectangle 3">
            <a:extLst>
              <a:ext uri="{FF2B5EF4-FFF2-40B4-BE49-F238E27FC236}">
                <a16:creationId xmlns:a16="http://schemas.microsoft.com/office/drawing/2014/main" id="{79B38E32-B8F9-A222-01F8-EF272B74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Tx/>
              <a:buNone/>
            </a:pPr>
            <a:r>
              <a:rPr lang="en-US" b="1" i="0" dirty="0">
                <a:solidFill>
                  <a:srgbClr val="D1D5DB"/>
                </a:solidFill>
                <a:effectLst/>
                <a:latin typeface="Söhne"/>
              </a:rPr>
              <a:t>Benefits</a:t>
            </a:r>
          </a:p>
          <a:p>
            <a:pPr algn="l">
              <a:buFont typeface="+mj-lt"/>
              <a:buAutoNum type="arabicPeriod"/>
            </a:pPr>
            <a:r>
              <a:rPr lang="en-US" b="0" i="0" dirty="0">
                <a:solidFill>
                  <a:srgbClr val="D1D5DB"/>
                </a:solidFill>
                <a:effectLst/>
                <a:latin typeface="Söhne"/>
              </a:rPr>
              <a:t>Safety: ICSs are often used in critical infrastructure and any disruption to these systems can result in serious consequences, such as equipment damage, service interruption, and safety concerns. By securing ICSs, organizations can ensure the safe and reliable operation of these systems, and minimize the risk of accidents and incidents.</a:t>
            </a:r>
          </a:p>
          <a:p>
            <a:pPr algn="l">
              <a:buFont typeface="+mj-lt"/>
              <a:buAutoNum type="arabicPeriod"/>
            </a:pPr>
            <a:r>
              <a:rPr lang="en-US" b="0" i="0" dirty="0">
                <a:solidFill>
                  <a:srgbClr val="D1D5DB"/>
                </a:solidFill>
                <a:effectLst/>
                <a:latin typeface="Söhne"/>
              </a:rPr>
              <a:t>Reliability: ICSs play a crucial role in the functioning of critical infrastructure, and any disruption to these systems can result in service interruption, equipment damage, and financial implications. Securing ICSs can ensure the reliability of these systems and minimize the risk of downtime and disruptions.</a:t>
            </a:r>
          </a:p>
          <a:p>
            <a:pPr algn="l">
              <a:buFont typeface="+mj-lt"/>
              <a:buAutoNum type="arabicPeriod"/>
            </a:pPr>
            <a:r>
              <a:rPr lang="en-US" b="0" i="0" dirty="0">
                <a:solidFill>
                  <a:srgbClr val="D1D5DB"/>
                </a:solidFill>
                <a:effectLst/>
                <a:latin typeface="Söhne"/>
              </a:rPr>
              <a:t>Confidentiality: ICSs often handle sensitive and confidential information, such as trade secrets, process control algorithms, and critical data. By securing ICSs, organizations can ensure the confidentiality of this information and prevent unauthorized access and theft.</a:t>
            </a:r>
          </a:p>
          <a:p>
            <a:pPr algn="l">
              <a:buFont typeface="+mj-lt"/>
              <a:buAutoNum type="arabicPeriod"/>
            </a:pPr>
            <a:r>
              <a:rPr lang="en-US" b="0" i="0" dirty="0">
                <a:solidFill>
                  <a:srgbClr val="D1D5DB"/>
                </a:solidFill>
                <a:effectLst/>
                <a:latin typeface="Söhne"/>
              </a:rPr>
              <a:t>Compliance: Many organizations are subject to regulations and standards that require them to secure their ICSs. Failing to comply with these regulations can result in fines and legal penalties. Securing ICSs can help organizations comply with these regulations and avoid these consequences.</a:t>
            </a:r>
          </a:p>
          <a:p>
            <a:pPr algn="l">
              <a:buFont typeface="+mj-lt"/>
              <a:buAutoNum type="arabicPeriod"/>
            </a:pPr>
            <a:r>
              <a:rPr lang="en-US" b="0" i="0" dirty="0">
                <a:solidFill>
                  <a:srgbClr val="D1D5DB"/>
                </a:solidFill>
                <a:effectLst/>
                <a:latin typeface="Söhne"/>
              </a:rPr>
              <a:t>Reputation: A breach or disruption of an ICS can result in negative publicity and damage to an organization's reputation. Securing ICSs can help organizations maintain their reputation and avoid the negative consequences of a security breach.</a:t>
            </a:r>
          </a:p>
          <a:p>
            <a:pPr algn="l">
              <a:buFont typeface="+mj-lt"/>
              <a:buAutoNum type="arabicPeriod"/>
            </a:pPr>
            <a:endParaRPr lang="en-US" b="0" i="0" dirty="0">
              <a:solidFill>
                <a:srgbClr val="D1D5DB"/>
              </a:solidFill>
              <a:effectLst/>
              <a:latin typeface="Söhne"/>
            </a:endParaRPr>
          </a:p>
          <a:p>
            <a:pPr algn="l">
              <a:buFont typeface="+mj-lt"/>
              <a:buAutoNum type="arabicPeriod"/>
            </a:pPr>
            <a:endParaRPr lang="en-US" b="0" i="0" dirty="0">
              <a:solidFill>
                <a:srgbClr val="D1D5DB"/>
              </a:solidFill>
              <a:effectLst/>
              <a:latin typeface="Söhne"/>
            </a:endParaRPr>
          </a:p>
          <a:p>
            <a:pPr algn="l">
              <a:buFontTx/>
              <a:buNone/>
            </a:pPr>
            <a:r>
              <a:rPr lang="en-US" b="1" i="0" dirty="0">
                <a:solidFill>
                  <a:srgbClr val="D1D5DB"/>
                </a:solidFill>
                <a:effectLst/>
                <a:latin typeface="Söhne"/>
              </a:rPr>
              <a:t>Limitations</a:t>
            </a:r>
          </a:p>
          <a:p>
            <a:pPr algn="l">
              <a:buFont typeface="+mj-lt"/>
              <a:buAutoNum type="arabicPeriod"/>
            </a:pPr>
            <a:r>
              <a:rPr lang="en-US" b="0" i="0" dirty="0">
                <a:solidFill>
                  <a:srgbClr val="D1D5DB"/>
                </a:solidFill>
                <a:effectLst/>
                <a:latin typeface="Söhne"/>
              </a:rPr>
              <a:t>Complexity: ICSs are often complex systems, consisting of multiple components, such as programmable logic controllers (PLCs), human-machine interfaces (HMIs), and supervisory control and data acquisition (SCADA) systems. This complexity can make it challenging to design robust controllers that can effectively manage and control these systems.</a:t>
            </a:r>
          </a:p>
          <a:p>
            <a:pPr algn="l">
              <a:buFont typeface="+mj-lt"/>
              <a:buAutoNum type="arabicPeriod"/>
            </a:pPr>
            <a:r>
              <a:rPr lang="en-US" b="0" i="0" dirty="0">
                <a:solidFill>
                  <a:srgbClr val="D1D5DB"/>
                </a:solidFill>
                <a:effectLst/>
                <a:latin typeface="Söhne"/>
              </a:rPr>
              <a:t>Real-time requirements: ICSs are often real-time systems, meaning that control decisions must be made and executed in a timely manner to ensure the stability and reliability of these systems. This can make it challenging to design controllers that can respond quickly to changing conditions and ensure system stability.</a:t>
            </a:r>
          </a:p>
          <a:p>
            <a:pPr algn="l">
              <a:buFont typeface="+mj-lt"/>
              <a:buAutoNum type="arabicPeriod"/>
            </a:pPr>
            <a:r>
              <a:rPr lang="en-US" b="0" i="0" dirty="0">
                <a:solidFill>
                  <a:srgbClr val="D1D5DB"/>
                </a:solidFill>
                <a:effectLst/>
                <a:latin typeface="Söhne"/>
              </a:rPr>
              <a:t>Uncertainty: ICSs often operate in complex and uncertain environments, where the behavior of these systems can be affected by factors such as sensor errors, process variability, and unmodeled dynamics. This uncertainty can make it challenging to design robust controllers that can effectively manage and control these systems.</a:t>
            </a:r>
          </a:p>
          <a:p>
            <a:pPr algn="l">
              <a:buFont typeface="+mj-lt"/>
              <a:buAutoNum type="arabicPeriod"/>
            </a:pPr>
            <a:r>
              <a:rPr lang="en-US" b="0" i="0" dirty="0">
                <a:solidFill>
                  <a:srgbClr val="D1D5DB"/>
                </a:solidFill>
                <a:effectLst/>
                <a:latin typeface="Söhne"/>
              </a:rPr>
              <a:t>Interoperability: ICSs often consist of multiple components from different manufacturers, and these components may not be designed to work together seamlessly. This can make it challenging to design controllers that can effectively manage and control these systems, especially when these components use different communication protocols and data formats.</a:t>
            </a:r>
          </a:p>
          <a:p>
            <a:pPr algn="l">
              <a:buFont typeface="+mj-lt"/>
              <a:buAutoNum type="arabicPeriod"/>
            </a:pPr>
            <a:r>
              <a:rPr lang="en-US" b="0" i="0" dirty="0">
                <a:solidFill>
                  <a:srgbClr val="D1D5DB"/>
                </a:solidFill>
                <a:effectLst/>
                <a:latin typeface="Söhne"/>
              </a:rPr>
              <a:t>Cybersecurity: ICSs are vulnerable to cyber attacks, and any disruption to these systems can result in serious consequences, such as equipment damage, service interruption, and safety concerns. This makes it challenging to design controllers that can ensure the security and reliability of these systems in the face of cyber attacks.</a:t>
            </a:r>
          </a:p>
          <a:p>
            <a:pPr algn="l">
              <a:buFont typeface="+mj-lt"/>
              <a:buAutoNum type="arabicPeriod"/>
            </a:pPr>
            <a:endParaRPr lang="en-US" b="0" i="0" dirty="0">
              <a:solidFill>
                <a:srgbClr val="D1D5DB"/>
              </a:solidFill>
              <a:effectLst/>
              <a:latin typeface="Söhne"/>
            </a:endParaRPr>
          </a:p>
          <a:p>
            <a:pPr eaLnBrk="1" hangingPunct="1"/>
            <a:endParaRPr lang="en-US" altLang="en-US"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4</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Dynamic Modeling</a:t>
            </a:r>
          </a:p>
          <a:p>
            <a:pPr eaLnBrk="1" hangingPunct="1"/>
            <a:r>
              <a:rPr lang="en-US" altLang="en-US" dirty="0">
                <a:latin typeface="Arial" panose="020B0604020202020204" pitchFamily="34" charset="0"/>
              </a:rPr>
              <a:t>Q = heat energy flow, joules per second (J/sec) - the sum of heat flows into or out of a substance..</a:t>
            </a:r>
          </a:p>
          <a:p>
            <a:pPr eaLnBrk="1" hangingPunct="1"/>
            <a:r>
              <a:rPr lang="en-US" altLang="en-US" dirty="0">
                <a:latin typeface="Arial" panose="020B0604020202020204" pitchFamily="34" charset="0"/>
              </a:rPr>
              <a:t>T = Temperature</a:t>
            </a:r>
          </a:p>
          <a:p>
            <a:pPr eaLnBrk="1" hangingPunct="1"/>
            <a:r>
              <a:rPr lang="en-US" altLang="en-US" dirty="0" err="1">
                <a:latin typeface="Arial" panose="020B0604020202020204" pitchFamily="34" charset="0"/>
              </a:rPr>
              <a:t>T_out</a:t>
            </a:r>
            <a:r>
              <a:rPr lang="en-US" altLang="en-US" dirty="0">
                <a:latin typeface="Arial" panose="020B0604020202020204" pitchFamily="34" charset="0"/>
              </a:rPr>
              <a:t> = Temp Outside</a:t>
            </a:r>
          </a:p>
          <a:p>
            <a:pPr eaLnBrk="1" hangingPunct="1"/>
            <a:r>
              <a:rPr lang="en-US" altLang="en-US" dirty="0">
                <a:latin typeface="Arial" panose="020B0604020202020204" pitchFamily="34" charset="0"/>
              </a:rPr>
              <a:t>h = heat transfer coefficient with the outside temperature</a:t>
            </a:r>
          </a:p>
          <a:p>
            <a:pPr eaLnBrk="1" hangingPunct="1"/>
            <a:r>
              <a:rPr lang="en-US" altLang="en-US" dirty="0">
                <a:latin typeface="Arial" panose="020B0604020202020204" pitchFamily="34" charset="0"/>
              </a:rPr>
              <a:t>A = Area of the room</a:t>
            </a:r>
          </a:p>
          <a:p>
            <a:pPr eaLnBrk="1" hangingPunct="1"/>
            <a:r>
              <a:rPr lang="en-US" altLang="en-US" dirty="0">
                <a:latin typeface="Arial" panose="020B0604020202020204" pitchFamily="34" charset="0"/>
              </a:rPr>
              <a:t>U1 = input, u2 = input</a:t>
            </a:r>
          </a:p>
          <a:p>
            <a:pPr eaLnBrk="1" hangingPunct="1"/>
            <a:r>
              <a:rPr lang="en-US" altLang="en-US" dirty="0">
                <a:latin typeface="Arial" panose="020B0604020202020204" pitchFamily="34" charset="0"/>
              </a:rPr>
              <a:t>C= thermal capacity</a:t>
            </a:r>
          </a:p>
          <a:p>
            <a:pPr eaLnBrk="1" hangingPunct="1"/>
            <a:r>
              <a:rPr lang="en-US" altLang="en-US" dirty="0">
                <a:latin typeface="Arial" panose="020B0604020202020204" pitchFamily="34" charset="0"/>
              </a:rPr>
              <a:t>K = heat transfer coefficient between the rooms</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5</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X(t) = state vector = (2 x 1) </a:t>
            </a:r>
          </a:p>
          <a:p>
            <a:pPr eaLnBrk="1" hangingPunct="1"/>
            <a:r>
              <a:rPr lang="en-US" altLang="en-US" dirty="0">
                <a:latin typeface="Arial" panose="020B0604020202020204" pitchFamily="34" charset="0"/>
              </a:rPr>
              <a:t>U(t) = input vector = 2 x 1</a:t>
            </a:r>
          </a:p>
          <a:p>
            <a:pPr eaLnBrk="1" hangingPunct="1"/>
            <a:r>
              <a:rPr lang="en-US" altLang="en-US" dirty="0">
                <a:latin typeface="Arial" panose="020B0604020202020204" pitchFamily="34" charset="0"/>
              </a:rPr>
              <a:t>Y(t) = output vector = 2 x 1</a:t>
            </a:r>
          </a:p>
          <a:p>
            <a:pPr eaLnBrk="1" hangingPunct="1"/>
            <a:r>
              <a:rPr lang="en-US" altLang="en-US" dirty="0">
                <a:latin typeface="Arial" panose="020B0604020202020204" pitchFamily="34" charset="0"/>
              </a:rPr>
              <a:t>A = System matrix (2 x 2)</a:t>
            </a:r>
          </a:p>
          <a:p>
            <a:pPr eaLnBrk="1" hangingPunct="1"/>
            <a:r>
              <a:rPr lang="en-US" altLang="en-US" dirty="0">
                <a:latin typeface="Arial" panose="020B0604020202020204" pitchFamily="34" charset="0"/>
              </a:rPr>
              <a:t>B = Input matrix  (2 x 2)</a:t>
            </a:r>
          </a:p>
          <a:p>
            <a:pPr eaLnBrk="1" hangingPunct="1"/>
            <a:r>
              <a:rPr lang="en-US" altLang="en-US" dirty="0">
                <a:latin typeface="Arial" panose="020B0604020202020204" pitchFamily="34" charset="0"/>
              </a:rPr>
              <a:t>C= output matrix 2 x 2</a:t>
            </a:r>
          </a:p>
          <a:p>
            <a:pPr eaLnBrk="1" hangingPunct="1"/>
            <a:r>
              <a:rPr lang="en-US" altLang="en-US" dirty="0">
                <a:latin typeface="Arial" panose="020B0604020202020204" pitchFamily="34" charset="0"/>
              </a:rPr>
              <a:t>D = feedthrough/ feedforward matrix 2 x 2</a:t>
            </a:r>
          </a:p>
          <a:p>
            <a:pPr eaLnBrk="1" hangingPunct="1"/>
            <a:endParaRPr lang="en-US" altLang="en-US"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From linear system theory knowledge, we know that we must first </a:t>
            </a:r>
            <a:r>
              <a:rPr lang="en-US" sz="1800" b="1" dirty="0">
                <a:effectLst/>
                <a:latin typeface="NimbusRomNo9L"/>
              </a:rPr>
              <a:t>verify that the system is controllable before we can design a controller</a:t>
            </a:r>
            <a:r>
              <a:rPr lang="en-US" sz="1800" dirty="0">
                <a:effectLst/>
                <a:latin typeface="NimbusRomNo9L"/>
              </a:rPr>
              <a:t>. Satisfaction with this property means that we can drive the system’s state anywhere we like in a finite time (under the physical constraints of the system). For the system to completely state controllable, the controllability matrix </a:t>
            </a:r>
            <a:r>
              <a:rPr lang="en-US" sz="1800" b="1" dirty="0">
                <a:effectLst/>
                <a:latin typeface="NimbusRomNo9L"/>
              </a:rPr>
              <a:t>must have rank </a:t>
            </a:r>
            <a:r>
              <a:rPr lang="en-US" sz="1800" b="1" dirty="0">
                <a:effectLst/>
                <a:latin typeface="CMMI10"/>
              </a:rPr>
              <a:t>n </a:t>
            </a:r>
            <a:r>
              <a:rPr lang="en-US" sz="1800" b="1" dirty="0">
                <a:effectLst/>
                <a:latin typeface="NimbusRomNo9L"/>
              </a:rPr>
              <a:t>where the rank of a matrix is the number of linearly independent rows (or columns)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b="1" dirty="0">
              <a:effectLst/>
              <a:latin typeface="NimbusRomNo9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The controllability matrix of the system takes the form shown below.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dirty="0">
              <a:effectLst/>
              <a:latin typeface="NimbusRomNo9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err="1">
                <a:effectLst/>
                <a:latin typeface="NimbusRomNo9L"/>
              </a:rPr>
              <a:t>Ctrb</a:t>
            </a:r>
            <a:r>
              <a:rPr lang="en-US" sz="1800" dirty="0">
                <a:effectLst/>
                <a:latin typeface="NimbusRomNo9L"/>
              </a:rPr>
              <a:t> command in MATLAB</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b="1" dirty="0">
              <a:effectLst/>
              <a:latin typeface="NimbusRomNo9L"/>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1"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898263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6</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The next step in the design process is to find the vector of state-feedback control gains </a:t>
            </a:r>
            <a:r>
              <a:rPr lang="en-US" sz="1800" dirty="0">
                <a:effectLst/>
                <a:latin typeface="CMMI10"/>
              </a:rPr>
              <a:t>K</a:t>
            </a:r>
            <a:r>
              <a:rPr lang="en-US" sz="1800" dirty="0">
                <a:effectLst/>
                <a:latin typeface="NimbusRomNo9L"/>
              </a:rPr>
              <a:t>, assuming that we have access (i.e., can measure) to all four state variables.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LQR is a widely used control method in optimal control problems.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A conventional LQR problem is to find the </a:t>
            </a:r>
            <a:r>
              <a:rPr lang="en-US" sz="1800" dirty="0">
                <a:effectLst/>
                <a:latin typeface="CMMI10"/>
              </a:rPr>
              <a:t>Q </a:t>
            </a:r>
            <a:r>
              <a:rPr lang="en-US" sz="1800" dirty="0">
                <a:effectLst/>
                <a:latin typeface="NimbusRomNo9L"/>
              </a:rPr>
              <a:t>and </a:t>
            </a:r>
            <a:r>
              <a:rPr lang="en-US" sz="1800" dirty="0">
                <a:effectLst/>
                <a:latin typeface="CMMI10"/>
              </a:rPr>
              <a:t>R </a:t>
            </a:r>
            <a:r>
              <a:rPr lang="en-US" sz="1800" dirty="0">
                <a:effectLst/>
                <a:latin typeface="NimbusRomNo9L"/>
              </a:rPr>
              <a:t>matrix, which minimizes the cost function (performance index) based on the input “u”. </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NimbusRomNo9L"/>
              </a:rPr>
              <a:t>Given the </a:t>
            </a:r>
            <a:r>
              <a:rPr lang="en-US" sz="1200" dirty="0">
                <a:effectLst/>
                <a:latin typeface="CMMI10"/>
              </a:rPr>
              <a:t>A </a:t>
            </a:r>
            <a:r>
              <a:rPr lang="en-US" sz="1200" dirty="0">
                <a:effectLst/>
                <a:latin typeface="NimbusRomNo9L"/>
              </a:rPr>
              <a:t>and </a:t>
            </a:r>
            <a:r>
              <a:rPr lang="en-US" sz="1200" dirty="0">
                <a:effectLst/>
                <a:latin typeface="CMMI10"/>
              </a:rPr>
              <a:t>B </a:t>
            </a:r>
            <a:r>
              <a:rPr lang="en-US" sz="1200" dirty="0">
                <a:effectLst/>
                <a:latin typeface="NimbusRomNo9L"/>
              </a:rPr>
              <a:t>matrices of a plant, designing a LQR controller consists of the following steps: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err="1">
                <a:effectLst/>
                <a:latin typeface="NimbusRomNo9L"/>
              </a:rPr>
              <a:t>Initialise</a:t>
            </a:r>
            <a:r>
              <a:rPr lang="en-US" sz="1200" dirty="0">
                <a:effectLst/>
                <a:latin typeface="NimbusRomNo9L"/>
              </a:rPr>
              <a:t> state weighting matrix </a:t>
            </a:r>
            <a:r>
              <a:rPr lang="en-US" sz="1200" dirty="0">
                <a:effectLst/>
                <a:latin typeface="CMMI10"/>
              </a:rPr>
              <a:t>Q </a:t>
            </a:r>
            <a:r>
              <a:rPr lang="en-US" sz="1200" dirty="0">
                <a:effectLst/>
                <a:latin typeface="NimbusRomNo9L"/>
              </a:rPr>
              <a:t>and control force weighting matrix </a:t>
            </a:r>
            <a:r>
              <a:rPr lang="en-US" sz="1200" dirty="0">
                <a:effectLst/>
                <a:latin typeface="CMMI10"/>
              </a:rPr>
              <a:t>R</a:t>
            </a:r>
            <a:r>
              <a:rPr lang="en-US" sz="1200" dirty="0">
                <a:effectLst/>
                <a:latin typeface="NimbusRomNo9L"/>
              </a:rPr>
              <a:t>. </a:t>
            </a:r>
            <a:endParaRPr lang="en-US" sz="1200" dirty="0">
              <a:effectLst/>
              <a:latin typeface="CMSY7"/>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NimbusRomNo9L"/>
              </a:rPr>
              <a:t>Solve the algebraic </a:t>
            </a:r>
            <a:r>
              <a:rPr lang="en-US" sz="1200" dirty="0" err="1">
                <a:effectLst/>
                <a:latin typeface="NimbusRomNo9L"/>
              </a:rPr>
              <a:t>riccati</a:t>
            </a:r>
            <a:r>
              <a:rPr lang="en-US" sz="1200" dirty="0">
                <a:effectLst/>
                <a:latin typeface="NimbusRomNo9L"/>
              </a:rPr>
              <a:t> equation, given in (8) to obtain Riccati coefficient </a:t>
            </a:r>
            <a:r>
              <a:rPr lang="en-US" sz="1200" dirty="0">
                <a:effectLst/>
                <a:latin typeface="CMMI10"/>
              </a:rPr>
              <a:t>P </a:t>
            </a:r>
            <a:endParaRPr lang="en-US" sz="1200" dirty="0">
              <a:effectLst/>
              <a:latin typeface="CMSY7"/>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NimbusRomNo9L"/>
              </a:rPr>
              <a:t>Compute control input gain </a:t>
            </a:r>
            <a:r>
              <a:rPr lang="en-US" sz="1200" dirty="0">
                <a:effectLst/>
                <a:latin typeface="CMMI10"/>
              </a:rPr>
              <a:t>K </a:t>
            </a:r>
            <a:r>
              <a:rPr lang="en-US" sz="1200" dirty="0">
                <a:effectLst/>
                <a:latin typeface="NimbusRomNo9L"/>
              </a:rPr>
              <a:t>. </a:t>
            </a:r>
            <a:endParaRPr lang="en-US" sz="1200" dirty="0">
              <a:effectLst/>
              <a:latin typeface="CMSY7"/>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NimbusRomNo9L"/>
              </a:rPr>
              <a:t>Compute optimal control action by </a:t>
            </a:r>
            <a:r>
              <a:rPr lang="en-US" sz="1200" dirty="0">
                <a:effectLst/>
                <a:latin typeface="CMMI10"/>
              </a:rPr>
              <a:t>u</a:t>
            </a:r>
            <a:r>
              <a:rPr lang="en-US" sz="1200" dirty="0">
                <a:effectLst/>
                <a:latin typeface="CMR10"/>
              </a:rPr>
              <a:t>(</a:t>
            </a:r>
            <a:r>
              <a:rPr lang="en-US" sz="1200" dirty="0">
                <a:effectLst/>
                <a:latin typeface="CMMI10"/>
              </a:rPr>
              <a:t>t</a:t>
            </a:r>
            <a:r>
              <a:rPr lang="en-US" sz="1200" dirty="0">
                <a:effectLst/>
                <a:latin typeface="CMR10"/>
              </a:rPr>
              <a:t>) = </a:t>
            </a:r>
            <a:r>
              <a:rPr lang="en-US" sz="1200" dirty="0">
                <a:effectLst/>
                <a:latin typeface="CMSY10"/>
              </a:rPr>
              <a:t>−</a:t>
            </a:r>
            <a:r>
              <a:rPr lang="en-US" sz="1200" dirty="0">
                <a:effectLst/>
                <a:latin typeface="CMMI10"/>
              </a:rPr>
              <a:t>Kx</a:t>
            </a:r>
            <a:r>
              <a:rPr lang="en-US" sz="1200" dirty="0">
                <a:effectLst/>
                <a:latin typeface="CMR10"/>
              </a:rPr>
              <a:t>(</a:t>
            </a:r>
            <a:r>
              <a:rPr lang="en-US" sz="1200" dirty="0">
                <a:effectLst/>
                <a:latin typeface="CMMI10"/>
              </a:rPr>
              <a:t>t</a:t>
            </a:r>
            <a:r>
              <a:rPr lang="en-US" sz="1200" dirty="0">
                <a:effectLst/>
                <a:latin typeface="CMR10"/>
              </a:rPr>
              <a:t>) </a:t>
            </a:r>
            <a:endParaRPr lang="en-US" sz="1200" dirty="0">
              <a:effectLst/>
              <a:latin typeface="CMSY7"/>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effectLst/>
                <a:latin typeface="NimbusRomNo9L"/>
              </a:rPr>
              <a:t>Obtain the quadratic performance index </a:t>
            </a:r>
            <a:r>
              <a:rPr lang="en-US" sz="1200" dirty="0">
                <a:effectLst/>
                <a:latin typeface="CMMI10"/>
              </a:rPr>
              <a:t>J </a:t>
            </a:r>
            <a:r>
              <a:rPr lang="en-US" sz="1200" dirty="0">
                <a:effectLst/>
                <a:latin typeface="NimbusRomNo9L"/>
              </a:rPr>
              <a:t>as in (17) </a:t>
            </a:r>
            <a:endParaRPr lang="en-US" sz="1200" dirty="0">
              <a:effectLst/>
              <a:latin typeface="CMSY7"/>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Q = 2 x 2</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R = 2 x 2</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a:t>
            </a:r>
            <a:r>
              <a:rPr lang="en-US" dirty="0" err="1"/>
              <a:t>lqr</a:t>
            </a:r>
            <a:r>
              <a:rPr lang="en-US" dirty="0"/>
              <a:t> command in </a:t>
            </a:r>
            <a:r>
              <a:rPr lang="en-US" dirty="0" err="1"/>
              <a:t>matlab</a:t>
            </a:r>
            <a:r>
              <a:rPr lang="en-US" dirty="0"/>
              <a:t> returns the optimal control gain.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928123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7</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The next step in the design process is to find the vector of state-feedback control gains </a:t>
            </a:r>
            <a:r>
              <a:rPr lang="en-US" sz="1800" dirty="0">
                <a:effectLst/>
                <a:latin typeface="CMMI10"/>
              </a:rPr>
              <a:t>K</a:t>
            </a:r>
            <a:r>
              <a:rPr lang="en-US" sz="1800" dirty="0">
                <a:effectLst/>
                <a:latin typeface="NimbusRomNo9L"/>
              </a:rPr>
              <a:t>, assuming that we have access (i.e., can measure) to all four state variables.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LQR is a widely used control method in optimal control problems.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A conventional LQR problem is to find the </a:t>
            </a:r>
            <a:r>
              <a:rPr lang="en-US" sz="1800" dirty="0">
                <a:effectLst/>
                <a:latin typeface="CMMI10"/>
              </a:rPr>
              <a:t>Q </a:t>
            </a:r>
            <a:r>
              <a:rPr lang="en-US" sz="1800" dirty="0">
                <a:effectLst/>
                <a:latin typeface="NimbusRomNo9L"/>
              </a:rPr>
              <a:t>and </a:t>
            </a:r>
            <a:r>
              <a:rPr lang="en-US" sz="1800" dirty="0">
                <a:effectLst/>
                <a:latin typeface="CMMI10"/>
              </a:rPr>
              <a:t>R </a:t>
            </a:r>
            <a:r>
              <a:rPr lang="en-US" sz="1800" dirty="0">
                <a:effectLst/>
                <a:latin typeface="NimbusRomNo9L"/>
              </a:rPr>
              <a:t>matrix, which minimizes the cost function (performance index) based on the input “u”. </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Q = 2 x 2</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R = 2 x 2</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a:t>
            </a:r>
            <a:r>
              <a:rPr lang="en-US" dirty="0" err="1"/>
              <a:t>lqr</a:t>
            </a:r>
            <a:r>
              <a:rPr lang="en-US" dirty="0"/>
              <a:t> command in </a:t>
            </a:r>
            <a:r>
              <a:rPr lang="en-US" dirty="0" err="1"/>
              <a:t>matlab</a:t>
            </a:r>
            <a:r>
              <a:rPr lang="en-US" dirty="0"/>
              <a:t> returns the optimal control gain.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161922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8</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Char char="•"/>
            </a:pPr>
            <a:r>
              <a:rPr lang="en-US" dirty="0"/>
              <a:t>$x(t)$ is the state vector of the system, which represents the internal state of the system at time $t$.</a:t>
            </a:r>
          </a:p>
          <a:p>
            <a:pPr>
              <a:buFont typeface="Arial" panose="020B0604020202020204" pitchFamily="34" charset="0"/>
              <a:buChar char="•"/>
            </a:pPr>
            <a:r>
              <a:rPr lang="en-US" dirty="0"/>
              <a:t>$\dot{x}(t)$ is the time derivative of the state vector, which represents how the internal state of the system is changing over time.</a:t>
            </a:r>
          </a:p>
          <a:p>
            <a:pPr>
              <a:buFont typeface="Arial" panose="020B0604020202020204" pitchFamily="34" charset="0"/>
              <a:buChar char="•"/>
            </a:pPr>
            <a:r>
              <a:rPr lang="en-US" dirty="0"/>
              <a:t>$u(t)$ is the input vector, which represents the external input to the system at time $t$.</a:t>
            </a:r>
          </a:p>
          <a:p>
            <a:pPr>
              <a:buFont typeface="Arial" panose="020B0604020202020204" pitchFamily="34" charset="0"/>
              <a:buChar char="•"/>
            </a:pPr>
            <a:r>
              <a:rPr lang="en-US" dirty="0"/>
              <a:t>$w(t)$ is the disturbance vector, which represents any external disturbances acting on the system at time $t$.</a:t>
            </a:r>
          </a:p>
          <a:p>
            <a:pPr>
              <a:buFont typeface="Arial" panose="020B0604020202020204" pitchFamily="34" charset="0"/>
              <a:buChar char="•"/>
            </a:pPr>
            <a:r>
              <a:rPr lang="en-US" dirty="0"/>
              <a:t>$y$ is the output vector, which represents the measured or observed output of the system.</a:t>
            </a:r>
          </a:p>
          <a:p>
            <a:pPr>
              <a:buFont typeface="Arial" panose="020B0604020202020204" pitchFamily="34" charset="0"/>
              <a:buChar char="•"/>
            </a:pPr>
            <a:r>
              <a:rPr lang="en-US" dirty="0"/>
              <a:t>$A$, $B$, $C$, and $D$ are matrices that define the dynamics of the system. </a:t>
            </a:r>
          </a:p>
          <a:p>
            <a:pPr>
              <a:buFont typeface="Arial" panose="020B0604020202020204" pitchFamily="34" charset="0"/>
              <a:buChar char="•"/>
            </a:pPr>
            <a:endParaRPr lang="en-US" dirty="0"/>
          </a:p>
          <a:p>
            <a:pPr>
              <a:buFont typeface="Arial" panose="020B0604020202020204" pitchFamily="34" charset="0"/>
              <a:buChar char="•"/>
            </a:pPr>
            <a:r>
              <a:rPr lang="en-US" dirty="0"/>
              <a:t>A is the system matrix, which describes how the state of the system evolves over time in the absence of inputs and disturbances. </a:t>
            </a:r>
          </a:p>
          <a:p>
            <a:pPr>
              <a:buFont typeface="Arial" panose="020B0604020202020204" pitchFamily="34" charset="0"/>
              <a:buChar char="•"/>
            </a:pPr>
            <a:r>
              <a:rPr lang="en-US" dirty="0"/>
              <a:t>B is the input matrix, which describes how the inputs affect the state of the system. </a:t>
            </a:r>
          </a:p>
          <a:p>
            <a:pPr>
              <a:buFont typeface="Arial" panose="020B0604020202020204" pitchFamily="34" charset="0"/>
              <a:buChar char="•"/>
            </a:pPr>
            <a:r>
              <a:rPr lang="en-US" dirty="0"/>
              <a:t>C is the output matrix, which describes how the state of the system maps to the output. </a:t>
            </a:r>
          </a:p>
          <a:p>
            <a:pPr>
              <a:buFont typeface="Arial" panose="020B0604020202020204" pitchFamily="34" charset="0"/>
              <a:buChar char="•"/>
            </a:pPr>
            <a:r>
              <a:rPr lang="en-US" dirty="0"/>
              <a:t>D is the feedforward matrix, which describes how the inputs directly affect the output.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$G$, $H$, and $v$ are matrices that describe how the disturbances affect the system. </a:t>
            </a:r>
          </a:p>
          <a:p>
            <a:pPr>
              <a:buFont typeface="Arial" panose="020B0604020202020204" pitchFamily="34" charset="0"/>
              <a:buChar char="•"/>
            </a:pPr>
            <a:r>
              <a:rPr lang="en-US" dirty="0"/>
              <a:t>G is the disturbance input matrix, which describes how the disturbances affect the state of the system. </a:t>
            </a:r>
          </a:p>
          <a:p>
            <a:pPr>
              <a:buFont typeface="Arial" panose="020B0604020202020204" pitchFamily="34" charset="0"/>
              <a:buChar char="•"/>
            </a:pPr>
            <a:r>
              <a:rPr lang="en-US" dirty="0"/>
              <a:t>H is the disturbance output matrix, which describes how the disturbances affect the output of the system. </a:t>
            </a:r>
          </a:p>
          <a:p>
            <a:pPr>
              <a:buFont typeface="Arial" panose="020B0604020202020204" pitchFamily="34" charset="0"/>
              <a:buChar char="•"/>
            </a:pPr>
            <a:r>
              <a:rPr lang="en-US" dirty="0"/>
              <a:t>v is the measurement noise vector, which represents any measurement noise that affects the output.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(A,C) are observable if we want to design a full state estimation.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The Kalman filter is the most commonly used full-state estimator, as it optimally balances the competing effects of measurement noise, </a:t>
            </a:r>
            <a:r>
              <a:rPr lang="en-US" sz="1800" dirty="0" err="1">
                <a:effectLst/>
                <a:latin typeface="NimbusRomNo9L"/>
              </a:rPr>
              <a:t>distur</a:t>
            </a:r>
            <a:r>
              <a:rPr lang="en-US" sz="1800" dirty="0">
                <a:effectLst/>
                <a:latin typeface="NimbusRomNo9L"/>
              </a:rPr>
              <a:t>- </a:t>
            </a:r>
            <a:r>
              <a:rPr lang="en-US" sz="1800" dirty="0" err="1">
                <a:effectLst/>
                <a:latin typeface="NimbusRomNo9L"/>
              </a:rPr>
              <a:t>bances</a:t>
            </a:r>
            <a:r>
              <a:rPr lang="en-US" sz="1800" dirty="0">
                <a:effectLst/>
                <a:latin typeface="NimbusRomNo9L"/>
              </a:rPr>
              <a:t>. </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The Kalman filter estimates the state vector based on the measurements and the dynamic model in continuous time. The filter has two stages: the prediction stage and the update stage.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dirty="0">
              <a:effectLst/>
              <a:latin typeface="NimbusRomNo9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In the prediction stage, the filter predicts the state vector at any time </a:t>
            </a:r>
            <a:r>
              <a:rPr lang="en-US" sz="1800" dirty="0">
                <a:effectLst/>
                <a:latin typeface="CMMI10"/>
              </a:rPr>
              <a:t>t </a:t>
            </a:r>
            <a:r>
              <a:rPr lang="en-US" sz="1800" dirty="0">
                <a:effectLst/>
                <a:latin typeface="NimbusRomNo9L"/>
              </a:rPr>
              <a:t>based on the previous estimate and the dynamic model</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In the update stage, the filter updates the predicted state estimate based on the new measurement: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dirty="0">
              <a:effectLst/>
              <a:latin typeface="NimbusRomNo9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800" dirty="0">
                <a:effectLst/>
                <a:latin typeface="NimbusRomNo9L"/>
              </a:rPr>
              <a:t>L is the Kalman gain</a:t>
            </a:r>
            <a:endParaRPr lang="en-US" sz="1800"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800" dirty="0">
              <a:effectLst/>
              <a:latin typeface="NimbusRomNo9L"/>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20350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C0816319-7C2D-891A-7294-0E6D7DD1E7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0B071-81E9-3347-872D-BE998B6D854A}" type="datetime1">
              <a:rPr lang="en-US" altLang="en-US"/>
              <a:pPr>
                <a:spcBef>
                  <a:spcPct val="0"/>
                </a:spcBef>
              </a:pPr>
              <a:t>3/20/23</a:t>
            </a:fld>
            <a:endParaRPr lang="en-US" altLang="en-US"/>
          </a:p>
        </p:txBody>
      </p:sp>
      <p:sp>
        <p:nvSpPr>
          <p:cNvPr id="12291" name="Rectangle 6">
            <a:extLst>
              <a:ext uri="{FF2B5EF4-FFF2-40B4-BE49-F238E27FC236}">
                <a16:creationId xmlns:a16="http://schemas.microsoft.com/office/drawing/2014/main" id="{18BCF5E3-CF71-1277-962C-CA2B36E505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r>
              <a:rPr lang="en-US" altLang="en-US"/>
              <a:t>Template-Primary on 201</a:t>
            </a:r>
          </a:p>
        </p:txBody>
      </p:sp>
      <p:sp>
        <p:nvSpPr>
          <p:cNvPr id="12292" name="Rectangle 7">
            <a:extLst>
              <a:ext uri="{FF2B5EF4-FFF2-40B4-BE49-F238E27FC236}">
                <a16:creationId xmlns:a16="http://schemas.microsoft.com/office/drawing/2014/main" id="{EB1F2265-C59A-FE91-2F16-EBD2C86F0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4538" indent="-285750" defTabSz="922338">
              <a:spcBef>
                <a:spcPct val="30000"/>
              </a:spcBef>
              <a:defRPr sz="1200">
                <a:solidFill>
                  <a:schemeClr val="tx1"/>
                </a:solidFill>
                <a:latin typeface="Arial" panose="020B0604020202020204" pitchFamily="34" charset="0"/>
              </a:defRPr>
            </a:lvl2pPr>
            <a:lvl3pPr marL="1144588" indent="-228600" defTabSz="922338">
              <a:spcBef>
                <a:spcPct val="30000"/>
              </a:spcBef>
              <a:defRPr sz="1200">
                <a:solidFill>
                  <a:schemeClr val="tx1"/>
                </a:solidFill>
                <a:latin typeface="Arial" panose="020B0604020202020204" pitchFamily="34" charset="0"/>
              </a:defRPr>
            </a:lvl3pPr>
            <a:lvl4pPr marL="1603375" indent="-228600" defTabSz="922338">
              <a:spcBef>
                <a:spcPct val="30000"/>
              </a:spcBef>
              <a:defRPr sz="1200">
                <a:solidFill>
                  <a:schemeClr val="tx1"/>
                </a:solidFill>
                <a:latin typeface="Arial" panose="020B0604020202020204" pitchFamily="34" charset="0"/>
              </a:defRPr>
            </a:lvl4pPr>
            <a:lvl5pPr marL="2060575" indent="-228600" defTabSz="922338">
              <a:spcBef>
                <a:spcPct val="30000"/>
              </a:spcBef>
              <a:defRPr sz="1200">
                <a:solidFill>
                  <a:schemeClr val="tx1"/>
                </a:solidFill>
                <a:latin typeface="Arial" panose="020B0604020202020204" pitchFamily="34" charset="0"/>
              </a:defRPr>
            </a:lvl5pPr>
            <a:lvl6pPr marL="2517775"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4975"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32175"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9375"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AFA58C-EA32-624A-AAE6-04F519FF209E}" type="slidenum">
              <a:rPr lang="en-US" altLang="en-US" smtClean="0"/>
              <a:pPr>
                <a:spcBef>
                  <a:spcPct val="0"/>
                </a:spcBef>
              </a:pPr>
              <a:t>9</a:t>
            </a:fld>
            <a:endParaRPr lang="en-US" altLang="en-US"/>
          </a:p>
        </p:txBody>
      </p:sp>
      <p:sp>
        <p:nvSpPr>
          <p:cNvPr id="12293" name="Rectangle 2">
            <a:extLst>
              <a:ext uri="{FF2B5EF4-FFF2-40B4-BE49-F238E27FC236}">
                <a16:creationId xmlns:a16="http://schemas.microsoft.com/office/drawing/2014/main" id="{6D645565-A95D-4A95-C809-7CA318B174C5}"/>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27B4753-1B49-EFEB-B9D3-7508B99A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1" i="0" dirty="0">
                <a:solidFill>
                  <a:srgbClr val="202122"/>
                </a:solidFill>
                <a:effectLst/>
                <a:latin typeface="Arial" panose="020B0604020202020204" pitchFamily="34" charset="0"/>
              </a:rPr>
              <a:t>The LQG</a:t>
            </a:r>
            <a:r>
              <a:rPr lang="en-US" b="0" i="0" dirty="0">
                <a:solidFill>
                  <a:srgbClr val="202122"/>
                </a:solidFill>
                <a:effectLst/>
                <a:latin typeface="Arial" panose="020B0604020202020204" pitchFamily="34" charset="0"/>
              </a:rPr>
              <a:t> controller, is unique combination of a </a:t>
            </a:r>
            <a:r>
              <a:rPr lang="en-US" b="0" i="0" u="none" strike="noStrike" dirty="0">
                <a:solidFill>
                  <a:srgbClr val="3366CC"/>
                </a:solidFill>
                <a:effectLst/>
                <a:latin typeface="Arial" panose="020B0604020202020204" pitchFamily="34" charset="0"/>
                <a:hlinkClick r:id="rId3" tooltip="Kalman filter"/>
              </a:rPr>
              <a:t>Kalman filter</a:t>
            </a:r>
            <a:r>
              <a:rPr lang="en-US" b="0" i="0" dirty="0">
                <a:solidFill>
                  <a:srgbClr val="202122"/>
                </a:solidFill>
                <a:effectLst/>
                <a:latin typeface="Arial" panose="020B0604020202020204" pitchFamily="34" charset="0"/>
              </a:rPr>
              <a:t> (a linear–quadratic state estimator (LQE)) together with a </a:t>
            </a:r>
            <a:r>
              <a:rPr lang="en-US" b="0" i="0" u="none" strike="noStrike" dirty="0">
                <a:solidFill>
                  <a:srgbClr val="3366CC"/>
                </a:solidFill>
                <a:effectLst/>
                <a:latin typeface="Arial" panose="020B0604020202020204" pitchFamily="34" charset="0"/>
                <a:hlinkClick r:id="rId4" tooltip="Linear-quadratic regulator"/>
              </a:rPr>
              <a:t>linear–quadratic regulator</a:t>
            </a:r>
            <a:r>
              <a:rPr lang="en-US" b="0" i="0" dirty="0">
                <a:solidFill>
                  <a:srgbClr val="202122"/>
                </a:solidFill>
                <a:effectLst/>
                <a:latin typeface="Arial" panose="020B0604020202020204" pitchFamily="34" charset="0"/>
              </a:rPr>
              <a:t> (LQR). </a:t>
            </a:r>
          </a:p>
          <a:p>
            <a:pPr algn="l"/>
            <a:r>
              <a:rPr lang="en-US" b="0" i="0" dirty="0">
                <a:solidFill>
                  <a:srgbClr val="202122"/>
                </a:solidFill>
                <a:effectLst/>
                <a:latin typeface="Arial" panose="020B0604020202020204" pitchFamily="34" charset="0"/>
              </a:rPr>
              <a:t>The </a:t>
            </a:r>
            <a:r>
              <a:rPr lang="en-US" b="0" i="0" u="none" strike="noStrike" dirty="0">
                <a:solidFill>
                  <a:srgbClr val="3366CC"/>
                </a:solidFill>
                <a:effectLst/>
                <a:latin typeface="Arial" panose="020B0604020202020204" pitchFamily="34" charset="0"/>
                <a:hlinkClick r:id="rId5" tooltip="Separation principle"/>
              </a:rPr>
              <a:t>separation principle</a:t>
            </a:r>
            <a:r>
              <a:rPr lang="en-US" b="0" i="0" dirty="0">
                <a:solidFill>
                  <a:srgbClr val="202122"/>
                </a:solidFill>
                <a:effectLst/>
                <a:latin typeface="Arial" panose="020B0604020202020204" pitchFamily="34" charset="0"/>
              </a:rPr>
              <a:t> states that the state estimator and the state feedback can be designed independently.</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The LQG controller that solves the LQG control problem is specified by the following equations:</a:t>
            </a:r>
          </a:p>
          <a:p>
            <a:br>
              <a:rPr lang="en-US" dirty="0">
                <a:effectLst/>
              </a:rPr>
            </a:b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202122"/>
                </a:solidFill>
                <a:effectLst/>
                <a:latin typeface="Arial" panose="020B0604020202020204" pitchFamily="34" charset="0"/>
              </a:rPr>
              <a:t>The matrix L is called the </a:t>
            </a:r>
            <a:r>
              <a:rPr lang="en-US" b="1" i="0" dirty="0">
                <a:solidFill>
                  <a:srgbClr val="202122"/>
                </a:solidFill>
                <a:effectLst/>
                <a:latin typeface="Arial" panose="020B0604020202020204" pitchFamily="34" charset="0"/>
              </a:rPr>
              <a:t>Kalman gain</a:t>
            </a:r>
            <a:r>
              <a:rPr lang="en-US" b="0" i="0" dirty="0">
                <a:solidFill>
                  <a:srgbClr val="202122"/>
                </a:solidFill>
                <a:effectLst/>
                <a:latin typeface="Arial" panose="020B0604020202020204" pitchFamily="34" charset="0"/>
              </a:rPr>
              <a:t> of the associated </a:t>
            </a:r>
            <a:r>
              <a:rPr lang="en-US" b="0" i="0" u="none" strike="noStrike" dirty="0">
                <a:solidFill>
                  <a:srgbClr val="3366CC"/>
                </a:solidFill>
                <a:effectLst/>
                <a:latin typeface="Arial" panose="020B0604020202020204" pitchFamily="34" charset="0"/>
                <a:hlinkClick r:id="rId3" tooltip="Kalman filter"/>
              </a:rPr>
              <a:t>Kalman filter</a:t>
            </a:r>
            <a:r>
              <a:rPr lang="en-US" b="0" i="0" dirty="0">
                <a:solidFill>
                  <a:srgbClr val="202122"/>
                </a:solidFill>
                <a:effectLst/>
                <a:latin typeface="Arial" panose="020B0604020202020204" pitchFamily="34" charset="0"/>
              </a:rPr>
              <a:t> represented by the first equation. At each time this filter generates estimates  x(hat) of the state x(t) using the past measurements and inputs.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202122"/>
                </a:solidFill>
                <a:effectLst/>
                <a:latin typeface="Arial" panose="020B0604020202020204" pitchFamily="34" charset="0"/>
              </a:rPr>
              <a:t>The Kalman gain L is computed from the matrices</a:t>
            </a:r>
            <a:br>
              <a:rPr lang="en-US" dirty="0"/>
            </a:b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978613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15B7D11A-C6DD-7AF1-7677-1E0B2E1DB54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5">
            <a:extLst>
              <a:ext uri="{FF2B5EF4-FFF2-40B4-BE49-F238E27FC236}">
                <a16:creationId xmlns:a16="http://schemas.microsoft.com/office/drawing/2014/main" id="{C17AEE0A-56B1-BAE1-A863-2739FCD9FCAE}"/>
              </a:ext>
            </a:extLst>
          </p:cNvPr>
          <p:cNvCxnSpPr/>
          <p:nvPr userDrawn="1"/>
        </p:nvCxnSpPr>
        <p:spPr>
          <a:xfrm>
            <a:off x="0" y="706438"/>
            <a:ext cx="9144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3076" name="Rectangle 4"/>
          <p:cNvSpPr>
            <a:spLocks noGrp="1" noChangeArrowheads="1"/>
          </p:cNvSpPr>
          <p:nvPr>
            <p:ph type="ctrTitle"/>
          </p:nvPr>
        </p:nvSpPr>
        <p:spPr bwMode="invGray">
          <a:xfrm>
            <a:off x="1" y="1688141"/>
            <a:ext cx="9143996" cy="424732"/>
          </a:xfrm>
        </p:spPr>
        <p:txBody>
          <a:bodyPr anchorCtr="0"/>
          <a:lstStyle>
            <a:lvl1pPr algn="ctr">
              <a:defRPr sz="2400">
                <a:solidFill>
                  <a:schemeClr val="bg2"/>
                </a:solidFill>
                <a:effectLst/>
              </a:defRPr>
            </a:lvl1pPr>
          </a:lstStyle>
          <a:p>
            <a:r>
              <a:rPr lang="en-US" dirty="0"/>
              <a:t>Click to edit Master title style</a:t>
            </a:r>
          </a:p>
        </p:txBody>
      </p:sp>
      <p:sp>
        <p:nvSpPr>
          <p:cNvPr id="3077" name="Rectangle 5"/>
          <p:cNvSpPr>
            <a:spLocks noGrp="1" noChangeArrowheads="1"/>
          </p:cNvSpPr>
          <p:nvPr>
            <p:ph type="subTitle" idx="1"/>
          </p:nvPr>
        </p:nvSpPr>
        <p:spPr bwMode="invGray">
          <a:xfrm>
            <a:off x="3" y="2268934"/>
            <a:ext cx="9143997" cy="430887"/>
          </a:xfrm>
        </p:spPr>
        <p:txBody>
          <a:bodyPr rIns="0" anchorCtr="0"/>
          <a:lstStyle>
            <a:lvl1pPr marL="0" indent="0" algn="ctr">
              <a:buFont typeface="Arial" pitchFamily="34" charset="0"/>
              <a:buNone/>
              <a:defRPr sz="2200" b="0">
                <a:solidFill>
                  <a:schemeClr val="accent1"/>
                </a:solidFill>
                <a:effectLst/>
                <a:latin typeface="Lucida Sans" pitchFamily="34" charset="0"/>
              </a:defRPr>
            </a:lvl1pPr>
          </a:lstStyle>
          <a:p>
            <a:r>
              <a:rPr lang="en-US" dirty="0"/>
              <a:t>Click to edit Master subtitle style</a:t>
            </a:r>
          </a:p>
        </p:txBody>
      </p:sp>
      <p:sp>
        <p:nvSpPr>
          <p:cNvPr id="4" name="Date Placeholder 3">
            <a:extLst>
              <a:ext uri="{FF2B5EF4-FFF2-40B4-BE49-F238E27FC236}">
                <a16:creationId xmlns:a16="http://schemas.microsoft.com/office/drawing/2014/main" id="{BD64A033-9A11-9BE3-26B2-1031C5703F1A}"/>
              </a:ext>
            </a:extLst>
          </p:cNvPr>
          <p:cNvSpPr>
            <a:spLocks noGrp="1" noChangeArrowheads="1"/>
          </p:cNvSpPr>
          <p:nvPr>
            <p:ph type="dt" sz="half" idx="10"/>
          </p:nvPr>
        </p:nvSpPr>
        <p:spPr>
          <a:xfrm>
            <a:off x="484188" y="4786313"/>
            <a:ext cx="1550987" cy="357187"/>
          </a:xfrm>
        </p:spPr>
        <p:txBody>
          <a:bodyPr/>
          <a:lstStyle>
            <a:lvl1pPr>
              <a:defRPr sz="1000"/>
            </a:lvl1pPr>
          </a:lstStyle>
          <a:p>
            <a:pPr>
              <a:defRPr/>
            </a:pPr>
            <a:endParaRPr lang="en-US"/>
          </a:p>
        </p:txBody>
      </p:sp>
      <p:sp>
        <p:nvSpPr>
          <p:cNvPr id="5" name="Footer Placeholder 4">
            <a:extLst>
              <a:ext uri="{FF2B5EF4-FFF2-40B4-BE49-F238E27FC236}">
                <a16:creationId xmlns:a16="http://schemas.microsoft.com/office/drawing/2014/main" id="{0A8D6F91-8E68-D275-6DB1-C2ECBC7BFC24}"/>
              </a:ext>
            </a:extLst>
          </p:cNvPr>
          <p:cNvSpPr>
            <a:spLocks noGrp="1" noChangeArrowheads="1"/>
          </p:cNvSpPr>
          <p:nvPr>
            <p:ph type="ftr" sz="quarter" idx="11"/>
          </p:nvPr>
        </p:nvSpPr>
        <p:spPr>
          <a:xfrm>
            <a:off x="2066925" y="4786313"/>
            <a:ext cx="6100763" cy="357187"/>
          </a:xfrm>
        </p:spPr>
        <p:txBody>
          <a:bodyPr anchorCtr="1"/>
          <a:lstStyle>
            <a:lvl1pPr>
              <a:defRPr sz="1000"/>
            </a:lvl1pPr>
          </a:lstStyle>
          <a:p>
            <a:pPr>
              <a:defRPr/>
            </a:pPr>
            <a:endParaRPr lang="en-US"/>
          </a:p>
        </p:txBody>
      </p:sp>
      <p:sp>
        <p:nvSpPr>
          <p:cNvPr id="6" name="Slide Number Placeholder 5">
            <a:extLst>
              <a:ext uri="{FF2B5EF4-FFF2-40B4-BE49-F238E27FC236}">
                <a16:creationId xmlns:a16="http://schemas.microsoft.com/office/drawing/2014/main" id="{D035B0C7-2FE4-566F-B8AC-7FB95F3860B7}"/>
              </a:ext>
            </a:extLst>
          </p:cNvPr>
          <p:cNvSpPr>
            <a:spLocks noGrp="1" noChangeArrowheads="1"/>
          </p:cNvSpPr>
          <p:nvPr>
            <p:ph type="sldNum" sz="quarter" idx="12"/>
          </p:nvPr>
        </p:nvSpPr>
        <p:spPr>
          <a:xfrm>
            <a:off x="8169275" y="4786313"/>
            <a:ext cx="974725" cy="357187"/>
          </a:xfrm>
        </p:spPr>
        <p:txBody>
          <a:bodyPr/>
          <a:lstStyle>
            <a:lvl1pPr>
              <a:defRPr/>
            </a:lvl1pPr>
          </a:lstStyle>
          <a:p>
            <a:pPr>
              <a:defRPr/>
            </a:pPr>
            <a:fld id="{8AE1F55E-B0D8-2043-9E32-89E6C12CA201}" type="slidenum">
              <a:rPr lang="en-US" altLang="en-US"/>
              <a:pPr>
                <a:defRPr/>
              </a:pPr>
              <a:t>‹#›</a:t>
            </a:fld>
            <a:endParaRPr lang="en-US" altLang="en-US"/>
          </a:p>
        </p:txBody>
      </p:sp>
    </p:spTree>
    <p:extLst>
      <p:ext uri="{BB962C8B-B14F-4D97-AF65-F5344CB8AC3E}">
        <p14:creationId xmlns:p14="http://schemas.microsoft.com/office/powerpoint/2010/main" val="19489219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141112"/>
            <a:ext cx="9144000" cy="424732"/>
          </a:xfrm>
        </p:spPr>
        <p:txBody>
          <a:bodyPr/>
          <a:lstStyle>
            <a:lvl1pPr>
              <a:defRPr sz="2400">
                <a:latin typeface="Lucida Sans" pitchFamily="34" charset="0"/>
              </a:defRPr>
            </a:lvl1pPr>
          </a:lstStyle>
          <a:p>
            <a:r>
              <a:rPr lang="en-US" dirty="0"/>
              <a:t>Click to edit Master title style</a:t>
            </a:r>
          </a:p>
        </p:txBody>
      </p:sp>
      <p:sp>
        <p:nvSpPr>
          <p:cNvPr id="3" name="Content Placeholder 2"/>
          <p:cNvSpPr>
            <a:spLocks noGrp="1"/>
          </p:cNvSpPr>
          <p:nvPr>
            <p:ph idx="1"/>
          </p:nvPr>
        </p:nvSpPr>
        <p:spPr>
          <a:xfrm>
            <a:off x="653400" y="1715363"/>
            <a:ext cx="7837201" cy="1486048"/>
          </a:xfrm>
        </p:spPr>
        <p:txBody>
          <a:bodyPr lIns="457200" rIns="457200"/>
          <a:lstStyle>
            <a:lvl1pPr marL="344488" indent="-179388">
              <a:lnSpc>
                <a:spcPts val="2200"/>
              </a:lnSpc>
              <a:spcBef>
                <a:spcPts val="600"/>
              </a:spcBef>
              <a:buSzPct val="100000"/>
              <a:buFont typeface="Arial" pitchFamily="34" charset="0"/>
              <a:buChar char="•"/>
              <a:defRPr sz="2000" b="0"/>
            </a:lvl1pPr>
            <a:lvl2pPr marL="509588" indent="-165100">
              <a:spcBef>
                <a:spcPts val="400"/>
              </a:spcBef>
              <a:buSzPct val="75000"/>
              <a:buFont typeface="Lucida Sans" panose="020B0602030504020204" pitchFamily="34" charset="0"/>
              <a:buChar char="–"/>
              <a:defRPr sz="1800"/>
            </a:lvl2pPr>
            <a:lvl3pPr marL="795337" indent="-219456">
              <a:spcBef>
                <a:spcPts val="400"/>
              </a:spcBef>
              <a:buSzPct val="100000"/>
              <a:buFont typeface="Arial" panose="020B0604020202020204" pitchFamily="34" charset="0"/>
              <a:buChar char="•"/>
              <a:defRPr sz="1600"/>
            </a:lvl3pPr>
            <a:lvl4pPr marL="914400" indent="-165100">
              <a:spcBef>
                <a:spcPts val="400"/>
              </a:spcBef>
              <a:buSzPct val="100000"/>
              <a:buFont typeface="Lucida Sans" panose="020B0602030504020204" pitchFamily="34" charset="0"/>
              <a:buChar char="–"/>
              <a:defRPr sz="1400"/>
            </a:lvl4pPr>
            <a:lvl5pPr marL="1079500" indent="-165100">
              <a:spcBef>
                <a:spcPts val="400"/>
              </a:spcBef>
              <a:buSzPct val="100000"/>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1FB0B0A-E581-3596-10B9-DCF23B9D7FDA}"/>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A1DE09-C239-E46A-1D1E-000C614ADDC0}"/>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AFBF5A-3E32-B043-937E-EDD3C78FEC0E}"/>
              </a:ext>
            </a:extLst>
          </p:cNvPr>
          <p:cNvSpPr>
            <a:spLocks noGrp="1" noChangeArrowheads="1"/>
          </p:cNvSpPr>
          <p:nvPr userDrawn="1">
            <p:ph type="sldNum" sz="quarter" idx="12"/>
          </p:nvPr>
        </p:nvSpPr>
        <p:spPr>
          <a:ln/>
        </p:spPr>
        <p:txBody>
          <a:bodyPr/>
          <a:lstStyle>
            <a:lvl1pPr>
              <a:defRPr/>
            </a:lvl1pPr>
          </a:lstStyle>
          <a:p>
            <a:pPr>
              <a:defRPr/>
            </a:pPr>
            <a:fld id="{764BB546-7865-5C42-A37A-10432FC2149A}" type="slidenum">
              <a:rPr lang="en-US" altLang="en-US"/>
              <a:pPr>
                <a:defRPr/>
              </a:pPr>
              <a:t>‹#›</a:t>
            </a:fld>
            <a:endParaRPr lang="en-US" altLang="en-US"/>
          </a:p>
        </p:txBody>
      </p:sp>
    </p:spTree>
    <p:extLst>
      <p:ext uri="{BB962C8B-B14F-4D97-AF65-F5344CB8AC3E}">
        <p14:creationId xmlns:p14="http://schemas.microsoft.com/office/powerpoint/2010/main" val="15979940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4"/>
          <p:cNvSpPr>
            <a:spLocks noGrp="1" noChangeArrowheads="1"/>
          </p:cNvSpPr>
          <p:nvPr>
            <p:ph type="ctrTitle"/>
          </p:nvPr>
        </p:nvSpPr>
        <p:spPr>
          <a:xfrm>
            <a:off x="245889" y="814611"/>
            <a:ext cx="8652222" cy="461665"/>
          </a:xfrm>
        </p:spPr>
        <p:txBody>
          <a:bodyPr/>
          <a:lstStyle>
            <a:lvl1pPr algn="ctr">
              <a:lnSpc>
                <a:spcPct val="100000"/>
              </a:lnSpc>
              <a:defRPr sz="2400">
                <a:solidFill>
                  <a:schemeClr val="bg2"/>
                </a:solidFill>
                <a:effectLst/>
              </a:defRPr>
            </a:lvl1pPr>
          </a:lstStyle>
          <a:p>
            <a:r>
              <a:rPr lang="en-US" dirty="0"/>
              <a:t>Click to edit Master title style</a:t>
            </a:r>
          </a:p>
        </p:txBody>
      </p:sp>
      <p:sp>
        <p:nvSpPr>
          <p:cNvPr id="8" name="Rectangle 5"/>
          <p:cNvSpPr>
            <a:spLocks noGrp="1" noChangeArrowheads="1"/>
          </p:cNvSpPr>
          <p:nvPr>
            <p:ph type="subTitle" idx="1"/>
          </p:nvPr>
        </p:nvSpPr>
        <p:spPr>
          <a:xfrm>
            <a:off x="245889" y="1303657"/>
            <a:ext cx="8652222" cy="430887"/>
          </a:xfrm>
        </p:spPr>
        <p:txBody>
          <a:bodyPr rIns="0"/>
          <a:lstStyle>
            <a:lvl1pPr marL="0" indent="0" algn="ctr">
              <a:buFontTx/>
              <a:buNone/>
              <a:defRPr sz="2200" b="0">
                <a:solidFill>
                  <a:schemeClr val="accent1"/>
                </a:solidFill>
                <a:effectLst/>
                <a:latin typeface="Lucida Sans" pitchFamily="34" charset="0"/>
              </a:defRPr>
            </a:lvl1pPr>
          </a:lstStyle>
          <a:p>
            <a:r>
              <a:rPr lang="en-US" dirty="0"/>
              <a:t>Click to edit Master subtitle style</a:t>
            </a:r>
          </a:p>
        </p:txBody>
      </p:sp>
      <p:sp>
        <p:nvSpPr>
          <p:cNvPr id="2" name="Rectangle 4">
            <a:extLst>
              <a:ext uri="{FF2B5EF4-FFF2-40B4-BE49-F238E27FC236}">
                <a16:creationId xmlns:a16="http://schemas.microsoft.com/office/drawing/2014/main" id="{CA0377AD-2D69-F982-B9D0-D7048934FE99}"/>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271F2AC-E7FE-7CF9-FBA4-04DBF606A85B}"/>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788940F-D0EE-6931-1747-93B5DC497C61}"/>
              </a:ext>
            </a:extLst>
          </p:cNvPr>
          <p:cNvSpPr>
            <a:spLocks noGrp="1" noChangeArrowheads="1"/>
          </p:cNvSpPr>
          <p:nvPr userDrawn="1">
            <p:ph type="sldNum" sz="quarter" idx="12"/>
          </p:nvPr>
        </p:nvSpPr>
        <p:spPr>
          <a:ln/>
        </p:spPr>
        <p:txBody>
          <a:bodyPr/>
          <a:lstStyle>
            <a:lvl1pPr>
              <a:defRPr/>
            </a:lvl1pPr>
          </a:lstStyle>
          <a:p>
            <a:pPr>
              <a:defRPr/>
            </a:pPr>
            <a:fld id="{EF8B9AD2-FCB6-5F4B-9C4F-264EE6ECBF9B}" type="slidenum">
              <a:rPr lang="en-US" altLang="en-US"/>
              <a:pPr>
                <a:defRPr/>
              </a:pPr>
              <a:t>‹#›</a:t>
            </a:fld>
            <a:endParaRPr lang="en-US" altLang="en-US"/>
          </a:p>
        </p:txBody>
      </p:sp>
    </p:spTree>
    <p:extLst>
      <p:ext uri="{BB962C8B-B14F-4D97-AF65-F5344CB8AC3E}">
        <p14:creationId xmlns:p14="http://schemas.microsoft.com/office/powerpoint/2010/main" val="28512393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 y="1081658"/>
            <a:ext cx="9144001" cy="424732"/>
          </a:xfrm>
        </p:spPr>
        <p:txBody>
          <a:bodyPr/>
          <a:lstStyle/>
          <a:p>
            <a:r>
              <a:rPr lang="en-US" dirty="0"/>
              <a:t>Click to edit Master title style</a:t>
            </a:r>
          </a:p>
        </p:txBody>
      </p:sp>
      <p:sp>
        <p:nvSpPr>
          <p:cNvPr id="3" name="Content Placeholder 2"/>
          <p:cNvSpPr>
            <a:spLocks noGrp="1"/>
          </p:cNvSpPr>
          <p:nvPr>
            <p:ph sz="half" idx="1"/>
          </p:nvPr>
        </p:nvSpPr>
        <p:spPr>
          <a:xfrm>
            <a:off x="502950" y="1706843"/>
            <a:ext cx="4002321" cy="2062103"/>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667" y="1706843"/>
            <a:ext cx="3969948" cy="2062103"/>
          </a:xfrm>
        </p:spPr>
        <p:txBody>
          <a:bodyPr anchorCtr="0"/>
          <a:lstStyle>
            <a:lvl1pPr>
              <a:lnSpc>
                <a:spcPct val="100000"/>
              </a:lnSpc>
              <a:spcBef>
                <a:spcPts val="0"/>
              </a:spcBef>
              <a:spcAft>
                <a:spcPts val="600"/>
              </a:spcAft>
              <a:buSzPct val="125000"/>
              <a:buFont typeface="Arial" pitchFamily="34" charset="0"/>
              <a:buChar char="•"/>
              <a:defRPr lang="en-US" sz="2000" b="0" dirty="0" smtClean="0">
                <a:solidFill>
                  <a:schemeClr val="bg2"/>
                </a:solidFill>
                <a:latin typeface="Lucida Sans" pitchFamily="34" charset="0"/>
                <a:ea typeface="+mn-ea"/>
                <a:cs typeface="+mn-cs"/>
              </a:defRPr>
            </a:lvl1pPr>
            <a:lvl2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2pPr>
            <a:lvl3pPr>
              <a:lnSpc>
                <a:spcPct val="100000"/>
              </a:lnSpc>
              <a:spcBef>
                <a:spcPts val="0"/>
              </a:spcBef>
              <a:spcAft>
                <a:spcPts val="600"/>
              </a:spcAft>
              <a:buSzPct val="125000"/>
              <a:buFont typeface="Arial" pitchFamily="34" charset="0"/>
              <a:buChar char="•"/>
              <a:defRPr lang="en-US" sz="1800" dirty="0" smtClean="0">
                <a:solidFill>
                  <a:schemeClr val="bg2"/>
                </a:solidFill>
                <a:latin typeface="Lucida Sans" pitchFamily="34" charset="0"/>
                <a:ea typeface="+mn-ea"/>
                <a:cs typeface="+mn-cs"/>
              </a:defRPr>
            </a:lvl3pPr>
            <a:lvl4pPr>
              <a:lnSpc>
                <a:spcPct val="100000"/>
              </a:lnSpc>
              <a:spcBef>
                <a:spcPts val="0"/>
              </a:spcBef>
              <a:spcAft>
                <a:spcPts val="600"/>
              </a:spcAft>
              <a:buSzPct val="125000"/>
              <a:buFont typeface="Arial" pitchFamily="34" charset="0"/>
              <a:buChar char="•"/>
              <a:defRPr lang="en-US" sz="1600" dirty="0" smtClean="0">
                <a:solidFill>
                  <a:schemeClr val="bg2"/>
                </a:solidFill>
                <a:latin typeface="Lucida Sans" pitchFamily="34" charset="0"/>
                <a:ea typeface="+mn-ea"/>
                <a:cs typeface="+mn-cs"/>
              </a:defRPr>
            </a:lvl4pPr>
            <a:lvl5pPr>
              <a:lnSpc>
                <a:spcPct val="100000"/>
              </a:lnSpc>
              <a:spcBef>
                <a:spcPts val="0"/>
              </a:spcBef>
              <a:spcAft>
                <a:spcPts val="600"/>
              </a:spcAft>
              <a:buSzPct val="125000"/>
              <a:buFont typeface="Arial" pitchFamily="34" charset="0"/>
              <a:buChar char="•"/>
              <a:defRPr lang="en-US" sz="1600" dirty="0">
                <a:solidFill>
                  <a:schemeClr val="bg2"/>
                </a:solidFill>
                <a:latin typeface="Lucida Sans" pitchFamily="34" charset="0"/>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138200B1-5F9A-F411-30C0-820BB923ED54}"/>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CD21965-1F52-96FB-5FDF-D1A2A1596C96}"/>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202445B-6BFA-536B-403B-21EC6879FD5F}"/>
              </a:ext>
            </a:extLst>
          </p:cNvPr>
          <p:cNvSpPr>
            <a:spLocks noGrp="1" noChangeArrowheads="1"/>
          </p:cNvSpPr>
          <p:nvPr userDrawn="1">
            <p:ph type="sldNum" sz="quarter" idx="12"/>
          </p:nvPr>
        </p:nvSpPr>
        <p:spPr>
          <a:ln/>
        </p:spPr>
        <p:txBody>
          <a:bodyPr/>
          <a:lstStyle>
            <a:lvl1pPr>
              <a:defRPr/>
            </a:lvl1pPr>
          </a:lstStyle>
          <a:p>
            <a:pPr>
              <a:defRPr/>
            </a:pPr>
            <a:fld id="{B231E18D-8607-2E4D-996C-E6AC946A96E4}" type="slidenum">
              <a:rPr lang="en-US" altLang="en-US"/>
              <a:pPr>
                <a:defRPr/>
              </a:pPr>
              <a:t>‹#›</a:t>
            </a:fld>
            <a:endParaRPr lang="en-US" altLang="en-US"/>
          </a:p>
        </p:txBody>
      </p:sp>
    </p:spTree>
    <p:extLst>
      <p:ext uri="{BB962C8B-B14F-4D97-AF65-F5344CB8AC3E}">
        <p14:creationId xmlns:p14="http://schemas.microsoft.com/office/powerpoint/2010/main" val="8274253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912677"/>
            <a:ext cx="9144000" cy="424732"/>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73045" y="1532739"/>
            <a:ext cx="4040188" cy="369332"/>
          </a:xfrm>
        </p:spPr>
        <p:txBody>
          <a:bodyPr anchor="b"/>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3044" y="1966113"/>
            <a:ext cx="4040188" cy="133882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0873" y="1532739"/>
            <a:ext cx="4041775" cy="369332"/>
          </a:xfrm>
        </p:spPr>
        <p:txBody>
          <a:bodyPr anchor="b"/>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0872" y="1966113"/>
            <a:ext cx="4041775" cy="1338828"/>
          </a:xfrm>
        </p:spPr>
        <p:txBody>
          <a:bodyPr/>
          <a:lstStyle>
            <a:lvl1pPr>
              <a:defRPr lang="en-US" sz="1800" b="0" dirty="0" smtClean="0">
                <a:solidFill>
                  <a:schemeClr val="bg2"/>
                </a:solidFill>
                <a:latin typeface="Lucida Sans" pitchFamily="34" charset="0"/>
                <a:ea typeface="+mn-ea"/>
                <a:cs typeface="+mn-cs"/>
              </a:defRPr>
            </a:lvl1pPr>
            <a:lvl2pPr>
              <a:defRPr lang="en-US" sz="1600" dirty="0" smtClean="0">
                <a:solidFill>
                  <a:schemeClr val="bg2"/>
                </a:solidFill>
                <a:latin typeface="Lucida Sans" pitchFamily="34" charset="0"/>
                <a:ea typeface="+mn-ea"/>
                <a:cs typeface="+mn-cs"/>
              </a:defRPr>
            </a:lvl2pPr>
            <a:lvl3pPr>
              <a:defRPr lang="en-US" sz="1600" dirty="0" smtClean="0">
                <a:solidFill>
                  <a:schemeClr val="bg2"/>
                </a:solidFill>
                <a:latin typeface="Lucida Sans" pitchFamily="34" charset="0"/>
                <a:ea typeface="+mn-ea"/>
                <a:cs typeface="+mn-cs"/>
              </a:defRPr>
            </a:lvl3pPr>
            <a:lvl4pPr>
              <a:defRPr lang="en-US" sz="1400" dirty="0" smtClean="0">
                <a:solidFill>
                  <a:schemeClr val="bg2"/>
                </a:solidFill>
                <a:latin typeface="Lucida Sans" pitchFamily="34" charset="0"/>
                <a:ea typeface="+mn-ea"/>
                <a:cs typeface="+mn-cs"/>
              </a:defRPr>
            </a:lvl4pPr>
            <a:lvl5pPr>
              <a:defRPr lang="en-US" sz="1400" dirty="0">
                <a:solidFill>
                  <a:schemeClr val="bg2"/>
                </a:solidFill>
                <a:latin typeface="Lucida Sans" pitchFamily="34" charset="0"/>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DF1FFB16-37BE-D0B5-72D4-2EF56F56C978}"/>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E1DBBD2-052C-5E5C-F406-B0365423C615}"/>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8753A95-E046-5114-CC60-A4E71A04CC1B}"/>
              </a:ext>
            </a:extLst>
          </p:cNvPr>
          <p:cNvSpPr>
            <a:spLocks noGrp="1" noChangeArrowheads="1"/>
          </p:cNvSpPr>
          <p:nvPr userDrawn="1">
            <p:ph type="sldNum" sz="quarter" idx="12"/>
          </p:nvPr>
        </p:nvSpPr>
        <p:spPr>
          <a:ln/>
        </p:spPr>
        <p:txBody>
          <a:bodyPr/>
          <a:lstStyle>
            <a:lvl1pPr>
              <a:defRPr/>
            </a:lvl1pPr>
          </a:lstStyle>
          <a:p>
            <a:pPr>
              <a:defRPr/>
            </a:pPr>
            <a:fld id="{897A46CA-2B83-FD4F-9C73-F6F7B9C372DB}" type="slidenum">
              <a:rPr lang="en-US" altLang="en-US"/>
              <a:pPr>
                <a:defRPr/>
              </a:pPr>
              <a:t>‹#›</a:t>
            </a:fld>
            <a:endParaRPr lang="en-US" altLang="en-US"/>
          </a:p>
        </p:txBody>
      </p:sp>
    </p:spTree>
    <p:extLst>
      <p:ext uri="{BB962C8B-B14F-4D97-AF65-F5344CB8AC3E}">
        <p14:creationId xmlns:p14="http://schemas.microsoft.com/office/powerpoint/2010/main" val="2828620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496186"/>
            <a:ext cx="9144000" cy="424732"/>
          </a:xfrm>
        </p:spPr>
        <p:txBody>
          <a:bodyPr/>
          <a:lstStyle/>
          <a:p>
            <a:r>
              <a:rPr lang="en-US" dirty="0"/>
              <a:t>Click to edit Master title style</a:t>
            </a:r>
          </a:p>
        </p:txBody>
      </p:sp>
      <p:sp>
        <p:nvSpPr>
          <p:cNvPr id="3" name="Rectangle 4">
            <a:extLst>
              <a:ext uri="{FF2B5EF4-FFF2-40B4-BE49-F238E27FC236}">
                <a16:creationId xmlns:a16="http://schemas.microsoft.com/office/drawing/2014/main" id="{36B927EA-B403-54B5-949B-BCCE0FD9866C}"/>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DDD9830-554B-8FD6-A41A-35A8629EC004}"/>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A790B48-A692-92A7-6770-6F69FFEA3672}"/>
              </a:ext>
            </a:extLst>
          </p:cNvPr>
          <p:cNvSpPr>
            <a:spLocks noGrp="1" noChangeArrowheads="1"/>
          </p:cNvSpPr>
          <p:nvPr userDrawn="1">
            <p:ph type="sldNum" sz="quarter" idx="12"/>
          </p:nvPr>
        </p:nvSpPr>
        <p:spPr>
          <a:ln/>
        </p:spPr>
        <p:txBody>
          <a:bodyPr/>
          <a:lstStyle>
            <a:lvl1pPr>
              <a:defRPr/>
            </a:lvl1pPr>
          </a:lstStyle>
          <a:p>
            <a:pPr>
              <a:defRPr/>
            </a:pPr>
            <a:fld id="{E2EEE0A3-300C-FF41-934C-1569EA977CA0}" type="slidenum">
              <a:rPr lang="en-US" altLang="en-US"/>
              <a:pPr>
                <a:defRPr/>
              </a:pPr>
              <a:t>‹#›</a:t>
            </a:fld>
            <a:endParaRPr lang="en-US" altLang="en-US"/>
          </a:p>
        </p:txBody>
      </p:sp>
    </p:spTree>
    <p:extLst>
      <p:ext uri="{BB962C8B-B14F-4D97-AF65-F5344CB8AC3E}">
        <p14:creationId xmlns:p14="http://schemas.microsoft.com/office/powerpoint/2010/main" val="26055875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BDAED62-DF35-5620-0BFF-F865212ECA29}"/>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009D09F-4AE2-EAA6-6BDE-B6F7A2839A1A}"/>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49E1616-A460-8D81-0B77-52E06F6F8DB8}"/>
              </a:ext>
            </a:extLst>
          </p:cNvPr>
          <p:cNvSpPr>
            <a:spLocks noGrp="1" noChangeArrowheads="1"/>
          </p:cNvSpPr>
          <p:nvPr userDrawn="1">
            <p:ph type="sldNum" sz="quarter" idx="12"/>
          </p:nvPr>
        </p:nvSpPr>
        <p:spPr>
          <a:ln/>
        </p:spPr>
        <p:txBody>
          <a:bodyPr/>
          <a:lstStyle>
            <a:lvl1pPr>
              <a:defRPr/>
            </a:lvl1pPr>
          </a:lstStyle>
          <a:p>
            <a:pPr>
              <a:defRPr/>
            </a:pPr>
            <a:fld id="{972EA166-4E5B-0949-90B4-66CF3BEF6934}" type="slidenum">
              <a:rPr lang="en-US" altLang="en-US"/>
              <a:pPr>
                <a:defRPr/>
              </a:pPr>
              <a:t>‹#›</a:t>
            </a:fld>
            <a:endParaRPr lang="en-US" altLang="en-US"/>
          </a:p>
        </p:txBody>
      </p:sp>
    </p:spTree>
    <p:extLst>
      <p:ext uri="{BB962C8B-B14F-4D97-AF65-F5344CB8AC3E}">
        <p14:creationId xmlns:p14="http://schemas.microsoft.com/office/powerpoint/2010/main" val="159533754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974922"/>
            <a:ext cx="5486400" cy="369332"/>
          </a:xfrm>
        </p:spPr>
        <p:txBody>
          <a:bodyPr/>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894917"/>
            <a:ext cx="54864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400102"/>
            <a:ext cx="54864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A2D46E9C-B023-A5E7-0702-FA74F00A85AA}"/>
              </a:ext>
            </a:extLst>
          </p:cNvPr>
          <p:cNvSpPr>
            <a:spLocks noGrp="1" noChangeArrowheads="1"/>
          </p:cNvSpPr>
          <p:nvPr userDrawn="1">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8DF7426-357B-F58E-4080-05808AD4574B}"/>
              </a:ext>
            </a:extLst>
          </p:cNvPr>
          <p:cNvSpPr>
            <a:spLocks noGrp="1" noChangeArrowheads="1"/>
          </p:cNvSpPr>
          <p:nvPr userDrawn="1">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C2A1D41-4F60-B82E-2970-8DB09375D9EE}"/>
              </a:ext>
            </a:extLst>
          </p:cNvPr>
          <p:cNvSpPr>
            <a:spLocks noGrp="1" noChangeArrowheads="1"/>
          </p:cNvSpPr>
          <p:nvPr userDrawn="1">
            <p:ph type="sldNum" sz="quarter" idx="12"/>
          </p:nvPr>
        </p:nvSpPr>
        <p:spPr>
          <a:ln/>
        </p:spPr>
        <p:txBody>
          <a:bodyPr/>
          <a:lstStyle>
            <a:lvl1pPr>
              <a:defRPr/>
            </a:lvl1pPr>
          </a:lstStyle>
          <a:p>
            <a:pPr>
              <a:defRPr/>
            </a:pPr>
            <a:fld id="{FE88BBA8-5E30-2A4F-8CB7-6B71AED84AF7}" type="slidenum">
              <a:rPr lang="en-US" altLang="en-US"/>
              <a:pPr>
                <a:defRPr/>
              </a:pPr>
              <a:t>‹#›</a:t>
            </a:fld>
            <a:endParaRPr lang="en-US" altLang="en-US"/>
          </a:p>
        </p:txBody>
      </p:sp>
    </p:spTree>
    <p:extLst>
      <p:ext uri="{BB962C8B-B14F-4D97-AF65-F5344CB8AC3E}">
        <p14:creationId xmlns:p14="http://schemas.microsoft.com/office/powerpoint/2010/main" val="6872037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EAEAEA"/>
            </a:gs>
            <a:gs pos="100000">
              <a:schemeClr val="tx1"/>
            </a:gs>
          </a:gsLst>
          <a:lin ang="16200000" scaled="1"/>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3F9DB8C-878D-51AF-CDF0-8F47D1C8868D}"/>
              </a:ext>
            </a:extLst>
          </p:cNvPr>
          <p:cNvSpPr/>
          <p:nvPr userDrawn="1"/>
        </p:nvSpPr>
        <p:spPr bwMode="gray">
          <a:xfrm flipH="1">
            <a:off x="0" y="0"/>
            <a:ext cx="9144000" cy="7286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027" name="Picture 4">
            <a:extLst>
              <a:ext uri="{FF2B5EF4-FFF2-40B4-BE49-F238E27FC236}">
                <a16:creationId xmlns:a16="http://schemas.microsoft.com/office/drawing/2014/main" id="{F61DB90B-FD16-84BF-BF8A-2FFEC7118E23}"/>
              </a:ext>
            </a:extLst>
          </p:cNvPr>
          <p:cNvPicPr>
            <a:picLocks noChangeAspect="1"/>
          </p:cNvPicPr>
          <p:nvPr userDrawn="1"/>
        </p:nvPicPr>
        <p:blipFill>
          <a:blip r:embed="rId10">
            <a:extLst>
              <a:ext uri="{28A0092B-C50C-407E-A947-70E740481C1C}">
                <a14:useLocalDpi xmlns:a14="http://schemas.microsoft.com/office/drawing/2010/main" val="0"/>
              </a:ext>
            </a:extLst>
          </a:blip>
          <a:srcRect l="19019" t="35078" r="16573" b="35077"/>
          <a:stretch>
            <a:fillRect/>
          </a:stretch>
        </p:blipFill>
        <p:spPr bwMode="auto">
          <a:xfrm>
            <a:off x="0" y="0"/>
            <a:ext cx="588963"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
            <a:extLst>
              <a:ext uri="{FF2B5EF4-FFF2-40B4-BE49-F238E27FC236}">
                <a16:creationId xmlns:a16="http://schemas.microsoft.com/office/drawing/2014/main" id="{E589A781-312B-D795-EE98-5EF9B91EF7F1}"/>
              </a:ext>
            </a:extLst>
          </p:cNvPr>
          <p:cNvSpPr>
            <a:spLocks noGrp="1" noChangeArrowheads="1"/>
          </p:cNvSpPr>
          <p:nvPr>
            <p:ph type="body" idx="1"/>
          </p:nvPr>
        </p:nvSpPr>
        <p:spPr bwMode="black">
          <a:xfrm>
            <a:off x="798513" y="1724025"/>
            <a:ext cx="754697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1"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2">
            <a:extLst>
              <a:ext uri="{FF2B5EF4-FFF2-40B4-BE49-F238E27FC236}">
                <a16:creationId xmlns:a16="http://schemas.microsoft.com/office/drawing/2014/main" id="{36E7B30B-4C71-79E2-6771-CB61E49B1320}"/>
              </a:ext>
            </a:extLst>
          </p:cNvPr>
          <p:cNvSpPr>
            <a:spLocks noGrp="1" noChangeArrowheads="1"/>
          </p:cNvSpPr>
          <p:nvPr>
            <p:ph type="title"/>
          </p:nvPr>
        </p:nvSpPr>
        <p:spPr bwMode="black">
          <a:xfrm>
            <a:off x="0" y="1166813"/>
            <a:ext cx="9144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0" tIns="45720" rIns="457200" bIns="45720" numCol="1" anchor="b" anchorCtr="1" compatLnSpc="1">
            <a:prstTxWarp prst="textNoShape">
              <a:avLst/>
            </a:prstTxWarp>
            <a:spAutoFit/>
          </a:bodyPr>
          <a:lstStyle/>
          <a:p>
            <a:pPr lvl="0"/>
            <a:r>
              <a:rPr lang="en-US" altLang="en-US"/>
              <a:t>Click to edit Master title style</a:t>
            </a:r>
          </a:p>
        </p:txBody>
      </p:sp>
      <p:sp>
        <p:nvSpPr>
          <p:cNvPr id="3" name="Rectangle 4">
            <a:extLst>
              <a:ext uri="{FF2B5EF4-FFF2-40B4-BE49-F238E27FC236}">
                <a16:creationId xmlns:a16="http://schemas.microsoft.com/office/drawing/2014/main" id="{35338579-582C-AAAF-5462-E8F1180D694B}"/>
              </a:ext>
            </a:extLst>
          </p:cNvPr>
          <p:cNvSpPr>
            <a:spLocks noGrp="1" noChangeArrowheads="1"/>
          </p:cNvSpPr>
          <p:nvPr userDrawn="1">
            <p:ph type="dt" sz="half" idx="2"/>
          </p:nvPr>
        </p:nvSpPr>
        <p:spPr bwMode="black">
          <a:xfrm>
            <a:off x="484188" y="4829175"/>
            <a:ext cx="1252537" cy="3571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solidFill>
                  <a:schemeClr val="bg2"/>
                </a:solidFill>
                <a:latin typeface="Arial" charset="0"/>
              </a:defRPr>
            </a:lvl1pPr>
          </a:lstStyle>
          <a:p>
            <a:pPr>
              <a:defRPr/>
            </a:pPr>
            <a:endParaRPr lang="en-US"/>
          </a:p>
        </p:txBody>
      </p:sp>
      <p:sp>
        <p:nvSpPr>
          <p:cNvPr id="4" name="Rectangle 5">
            <a:extLst>
              <a:ext uri="{FF2B5EF4-FFF2-40B4-BE49-F238E27FC236}">
                <a16:creationId xmlns:a16="http://schemas.microsoft.com/office/drawing/2014/main" id="{91706F0A-38D2-77BD-E114-C777F57682C9}"/>
              </a:ext>
            </a:extLst>
          </p:cNvPr>
          <p:cNvSpPr>
            <a:spLocks noGrp="1" noChangeArrowheads="1"/>
          </p:cNvSpPr>
          <p:nvPr userDrawn="1">
            <p:ph type="ftr" sz="quarter" idx="3"/>
          </p:nvPr>
        </p:nvSpPr>
        <p:spPr bwMode="black">
          <a:xfrm>
            <a:off x="1736725" y="4829175"/>
            <a:ext cx="6153150" cy="3571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00">
                <a:solidFill>
                  <a:schemeClr val="bg2"/>
                </a:solidFill>
                <a:latin typeface="Arial" charset="0"/>
              </a:defRPr>
            </a:lvl1pPr>
          </a:lstStyle>
          <a:p>
            <a:pPr>
              <a:defRPr/>
            </a:pPr>
            <a:endParaRPr lang="en-US"/>
          </a:p>
        </p:txBody>
      </p:sp>
      <p:sp>
        <p:nvSpPr>
          <p:cNvPr id="2" name="Rectangle 6">
            <a:extLst>
              <a:ext uri="{FF2B5EF4-FFF2-40B4-BE49-F238E27FC236}">
                <a16:creationId xmlns:a16="http://schemas.microsoft.com/office/drawing/2014/main" id="{06DB848C-AE7B-7E55-2D28-7DD3D262E0D4}"/>
              </a:ext>
            </a:extLst>
          </p:cNvPr>
          <p:cNvSpPr>
            <a:spLocks noGrp="1" noChangeArrowheads="1"/>
          </p:cNvSpPr>
          <p:nvPr userDrawn="1">
            <p:ph type="sldNum" sz="quarter" idx="4"/>
          </p:nvPr>
        </p:nvSpPr>
        <p:spPr bwMode="black">
          <a:xfrm>
            <a:off x="7899400" y="4829175"/>
            <a:ext cx="1244600" cy="3571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solidFill>
                  <a:schemeClr val="bg2"/>
                </a:solidFill>
              </a:defRPr>
            </a:lvl1pPr>
          </a:lstStyle>
          <a:p>
            <a:pPr>
              <a:defRPr/>
            </a:pPr>
            <a:fld id="{E9F1E9E9-003F-554E-984B-409BA4725D45}" type="slidenum">
              <a:rPr lang="en-US" altLang="en-US"/>
              <a:pPr>
                <a:defRPr/>
              </a:pPr>
              <a:t>‹#›</a:t>
            </a:fld>
            <a:endParaRPr lang="en-US" altLang="en-US"/>
          </a:p>
        </p:txBody>
      </p:sp>
      <p:cxnSp>
        <p:nvCxnSpPr>
          <p:cNvPr id="15" name="Straight Connector 14">
            <a:extLst>
              <a:ext uri="{FF2B5EF4-FFF2-40B4-BE49-F238E27FC236}">
                <a16:creationId xmlns:a16="http://schemas.microsoft.com/office/drawing/2014/main" id="{D53301EB-485A-1DD6-8BF8-517453982E39}"/>
              </a:ext>
            </a:extLst>
          </p:cNvPr>
          <p:cNvCxnSpPr/>
          <p:nvPr userDrawn="1"/>
        </p:nvCxnSpPr>
        <p:spPr>
          <a:xfrm>
            <a:off x="0" y="728663"/>
            <a:ext cx="91440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cSld>
  <p:clrMap bg1="dk2" tx1="lt1" bg2="dk1" tx2="lt2" accent1="accent1" accent2="accent2" accent3="accent3" accent4="accent4" accent5="accent5" accent6="accent6" hlink="hlink" folHlink="folHlink"/>
  <p:sldLayoutIdLst>
    <p:sldLayoutId id="2147484217" r:id="rId1"/>
    <p:sldLayoutId id="2147484210" r:id="rId2"/>
    <p:sldLayoutId id="2147484211" r:id="rId3"/>
    <p:sldLayoutId id="2147484212" r:id="rId4"/>
    <p:sldLayoutId id="2147484213" r:id="rId5"/>
    <p:sldLayoutId id="2147484214" r:id="rId6"/>
    <p:sldLayoutId id="2147484215" r:id="rId7"/>
    <p:sldLayoutId id="2147484216" r:id="rId8"/>
  </p:sldLayoutIdLst>
  <p:transition/>
  <p:txStyles>
    <p:titleStyle>
      <a:lvl1pPr algn="l" rtl="0" eaLnBrk="0" fontAlgn="base" hangingPunct="0">
        <a:lnSpc>
          <a:spcPct val="90000"/>
        </a:lnSpc>
        <a:spcBef>
          <a:spcPct val="0"/>
        </a:spcBef>
        <a:spcAft>
          <a:spcPct val="0"/>
        </a:spcAft>
        <a:defRPr sz="2400" b="1">
          <a:solidFill>
            <a:schemeClr val="bg2"/>
          </a:solidFill>
          <a:latin typeface="Lucida Sans" pitchFamily="34" charset="0"/>
          <a:ea typeface="+mj-ea"/>
          <a:cs typeface="+mj-cs"/>
        </a:defRPr>
      </a:lvl1pPr>
      <a:lvl2pPr algn="l" rtl="0" eaLnBrk="0" fontAlgn="base" hangingPunct="0">
        <a:lnSpc>
          <a:spcPct val="90000"/>
        </a:lnSpc>
        <a:spcBef>
          <a:spcPct val="0"/>
        </a:spcBef>
        <a:spcAft>
          <a:spcPct val="0"/>
        </a:spcAft>
        <a:defRPr sz="2400" b="1">
          <a:solidFill>
            <a:schemeClr val="bg2"/>
          </a:solidFill>
          <a:latin typeface="Lucida Sans" pitchFamily="34" charset="0"/>
        </a:defRPr>
      </a:lvl2pPr>
      <a:lvl3pPr algn="l" rtl="0" eaLnBrk="0" fontAlgn="base" hangingPunct="0">
        <a:lnSpc>
          <a:spcPct val="90000"/>
        </a:lnSpc>
        <a:spcBef>
          <a:spcPct val="0"/>
        </a:spcBef>
        <a:spcAft>
          <a:spcPct val="0"/>
        </a:spcAft>
        <a:defRPr sz="2400" b="1">
          <a:solidFill>
            <a:schemeClr val="bg2"/>
          </a:solidFill>
          <a:latin typeface="Lucida Sans" pitchFamily="34" charset="0"/>
        </a:defRPr>
      </a:lvl3pPr>
      <a:lvl4pPr algn="l" rtl="0" eaLnBrk="0" fontAlgn="base" hangingPunct="0">
        <a:lnSpc>
          <a:spcPct val="90000"/>
        </a:lnSpc>
        <a:spcBef>
          <a:spcPct val="0"/>
        </a:spcBef>
        <a:spcAft>
          <a:spcPct val="0"/>
        </a:spcAft>
        <a:defRPr sz="2400" b="1">
          <a:solidFill>
            <a:schemeClr val="bg2"/>
          </a:solidFill>
          <a:latin typeface="Lucida Sans" pitchFamily="34" charset="0"/>
        </a:defRPr>
      </a:lvl4pPr>
      <a:lvl5pPr algn="l" rtl="0" eaLnBrk="0" fontAlgn="base" hangingPunct="0">
        <a:lnSpc>
          <a:spcPct val="90000"/>
        </a:lnSpc>
        <a:spcBef>
          <a:spcPct val="0"/>
        </a:spcBef>
        <a:spcAft>
          <a:spcPct val="0"/>
        </a:spcAft>
        <a:defRPr sz="2400" b="1">
          <a:solidFill>
            <a:schemeClr val="bg2"/>
          </a:solidFill>
          <a:latin typeface="Lucida Sans" pitchFamily="34" charset="0"/>
        </a:defRPr>
      </a:lvl5pPr>
      <a:lvl6pPr marL="457200" algn="l" rtl="0" fontAlgn="base">
        <a:lnSpc>
          <a:spcPct val="90000"/>
        </a:lnSpc>
        <a:spcBef>
          <a:spcPct val="0"/>
        </a:spcBef>
        <a:spcAft>
          <a:spcPct val="0"/>
        </a:spcAft>
        <a:defRPr sz="2800" b="1">
          <a:solidFill>
            <a:schemeClr val="accent2"/>
          </a:solidFill>
          <a:latin typeface="Arial" charset="0"/>
        </a:defRPr>
      </a:lvl6pPr>
      <a:lvl7pPr marL="914400" algn="l" rtl="0" fontAlgn="base">
        <a:lnSpc>
          <a:spcPct val="90000"/>
        </a:lnSpc>
        <a:spcBef>
          <a:spcPct val="0"/>
        </a:spcBef>
        <a:spcAft>
          <a:spcPct val="0"/>
        </a:spcAft>
        <a:defRPr sz="2800" b="1">
          <a:solidFill>
            <a:schemeClr val="accent2"/>
          </a:solidFill>
          <a:latin typeface="Arial" charset="0"/>
        </a:defRPr>
      </a:lvl7pPr>
      <a:lvl8pPr marL="1371600" algn="l" rtl="0" fontAlgn="base">
        <a:lnSpc>
          <a:spcPct val="90000"/>
        </a:lnSpc>
        <a:spcBef>
          <a:spcPct val="0"/>
        </a:spcBef>
        <a:spcAft>
          <a:spcPct val="0"/>
        </a:spcAft>
        <a:defRPr sz="2800" b="1">
          <a:solidFill>
            <a:schemeClr val="accent2"/>
          </a:solidFill>
          <a:latin typeface="Arial" charset="0"/>
        </a:defRPr>
      </a:lvl8pPr>
      <a:lvl9pPr marL="1828800" algn="l" rtl="0" fontAlgn="base">
        <a:lnSpc>
          <a:spcPct val="90000"/>
        </a:lnSpc>
        <a:spcBef>
          <a:spcPct val="0"/>
        </a:spcBef>
        <a:spcAft>
          <a:spcPct val="0"/>
        </a:spcAft>
        <a:defRPr sz="2800" b="1">
          <a:solidFill>
            <a:schemeClr val="accent2"/>
          </a:solidFill>
          <a:latin typeface="Arial" charset="0"/>
        </a:defRPr>
      </a:lvl9pPr>
    </p:titleStyle>
    <p:bodyStyle>
      <a:lvl1pPr algn="l" rtl="0" eaLnBrk="0" fontAlgn="base" hangingPunct="0">
        <a:lnSpc>
          <a:spcPts val="2200"/>
        </a:lnSpc>
        <a:spcBef>
          <a:spcPct val="25000"/>
        </a:spcBef>
        <a:spcAft>
          <a:spcPct val="0"/>
        </a:spcAft>
        <a:buClr>
          <a:srgbClr val="C60C30"/>
        </a:buClr>
        <a:buSzPct val="100000"/>
        <a:buFont typeface="Arial" panose="020B0604020202020204" pitchFamily="34" charset="0"/>
        <a:buChar char="•"/>
        <a:defRPr lang="en-US" sz="2000" dirty="0">
          <a:solidFill>
            <a:schemeClr val="bg2"/>
          </a:solidFill>
          <a:latin typeface="Lucida Sans" pitchFamily="34" charset="0"/>
          <a:ea typeface="+mn-ea"/>
          <a:cs typeface="+mn-cs"/>
        </a:defRPr>
      </a:lvl1pPr>
      <a:lvl2pPr marL="344488" indent="-179388" algn="l" rtl="0" eaLnBrk="0" fontAlgn="base" hangingPunct="0">
        <a:lnSpc>
          <a:spcPct val="95000"/>
        </a:lnSpc>
        <a:spcBef>
          <a:spcPct val="10000"/>
        </a:spcBef>
        <a:spcAft>
          <a:spcPct val="0"/>
        </a:spcAft>
        <a:buClr>
          <a:srgbClr val="C60C30"/>
        </a:buClr>
        <a:buSzPct val="100000"/>
        <a:buFont typeface="Lucida Sans" panose="020B0602030504020204" pitchFamily="34" charset="0"/>
        <a:buChar char="–"/>
        <a:defRPr lang="en-US" sz="2000" dirty="0">
          <a:solidFill>
            <a:schemeClr val="bg2"/>
          </a:solidFill>
          <a:latin typeface="Lucida Sans" pitchFamily="34" charset="0"/>
          <a:ea typeface="+mn-ea"/>
          <a:cs typeface="+mn-cs"/>
        </a:defRPr>
      </a:lvl2pPr>
      <a:lvl3pPr marL="509588" indent="-165100" algn="l" rtl="0" eaLnBrk="0" fontAlgn="base" hangingPunct="0">
        <a:lnSpc>
          <a:spcPct val="95000"/>
        </a:lnSpc>
        <a:spcBef>
          <a:spcPct val="10000"/>
        </a:spcBef>
        <a:spcAft>
          <a:spcPct val="0"/>
        </a:spcAft>
        <a:buClr>
          <a:srgbClr val="C60C30"/>
        </a:buClr>
        <a:buSzPct val="100000"/>
        <a:buFont typeface="Arial" panose="020B0604020202020204" pitchFamily="34" charset="0"/>
        <a:buChar char="•"/>
        <a:defRPr lang="en-US" dirty="0">
          <a:solidFill>
            <a:schemeClr val="bg2"/>
          </a:solidFill>
          <a:latin typeface="Lucida Sans" pitchFamily="34" charset="0"/>
          <a:ea typeface="+mn-ea"/>
          <a:cs typeface="+mn-cs"/>
        </a:defRPr>
      </a:lvl3pPr>
      <a:lvl4pPr marL="688975" indent="-179388" algn="l" rtl="0" eaLnBrk="0" fontAlgn="base" hangingPunct="0">
        <a:lnSpc>
          <a:spcPct val="95000"/>
        </a:lnSpc>
        <a:spcBef>
          <a:spcPct val="10000"/>
        </a:spcBef>
        <a:spcAft>
          <a:spcPct val="0"/>
        </a:spcAft>
        <a:buClr>
          <a:srgbClr val="C60C30"/>
        </a:buClr>
        <a:buSzPct val="100000"/>
        <a:buFont typeface="Lucida Sans" panose="020B0602030504020204" pitchFamily="34" charset="0"/>
        <a:buChar char="–"/>
        <a:defRPr lang="en-US" sz="1600" dirty="0">
          <a:solidFill>
            <a:schemeClr val="bg2"/>
          </a:solidFill>
          <a:latin typeface="Lucida Sans" pitchFamily="34" charset="0"/>
          <a:ea typeface="+mn-ea"/>
          <a:cs typeface="+mn-cs"/>
        </a:defRPr>
      </a:lvl4pPr>
      <a:lvl5pPr marL="854075" indent="-165100" algn="l" rtl="0" eaLnBrk="0" fontAlgn="base" hangingPunct="0">
        <a:lnSpc>
          <a:spcPct val="95000"/>
        </a:lnSpc>
        <a:spcBef>
          <a:spcPct val="10000"/>
        </a:spcBef>
        <a:spcAft>
          <a:spcPct val="0"/>
        </a:spcAft>
        <a:buClr>
          <a:srgbClr val="C60C30"/>
        </a:buClr>
        <a:buSzPct val="100000"/>
        <a:buFont typeface="Arial" panose="020B0604020202020204" pitchFamily="34" charset="0"/>
        <a:buChar char="•"/>
        <a:defRPr lang="en-US" sz="1400" dirty="0">
          <a:solidFill>
            <a:schemeClr val="bg2"/>
          </a:solidFill>
          <a:latin typeface="Lucida Sans" pitchFamily="34" charset="0"/>
          <a:ea typeface="+mn-ea"/>
          <a:cs typeface="+mn-cs"/>
        </a:defRPr>
      </a:lvl5pPr>
      <a:lvl6pPr marL="1141413" indent="222250" algn="l" rtl="0" fontAlgn="base">
        <a:lnSpc>
          <a:spcPct val="95000"/>
        </a:lnSpc>
        <a:spcBef>
          <a:spcPct val="10000"/>
        </a:spcBef>
        <a:spcAft>
          <a:spcPct val="0"/>
        </a:spcAft>
        <a:buClr>
          <a:schemeClr val="accent1"/>
        </a:buClr>
        <a:buChar char="•"/>
        <a:defRPr sz="2000">
          <a:solidFill>
            <a:schemeClr val="tx1"/>
          </a:solidFill>
          <a:latin typeface="+mn-lt"/>
        </a:defRPr>
      </a:lvl6pPr>
      <a:lvl7pPr marL="1598613" indent="222250" algn="l" rtl="0" fontAlgn="base">
        <a:lnSpc>
          <a:spcPct val="95000"/>
        </a:lnSpc>
        <a:spcBef>
          <a:spcPct val="10000"/>
        </a:spcBef>
        <a:spcAft>
          <a:spcPct val="0"/>
        </a:spcAft>
        <a:buClr>
          <a:schemeClr val="accent1"/>
        </a:buClr>
        <a:buChar char="•"/>
        <a:defRPr sz="2000">
          <a:solidFill>
            <a:schemeClr val="tx1"/>
          </a:solidFill>
          <a:latin typeface="+mn-lt"/>
        </a:defRPr>
      </a:lvl7pPr>
      <a:lvl8pPr marL="2055813" indent="222250" algn="l" rtl="0" fontAlgn="base">
        <a:lnSpc>
          <a:spcPct val="95000"/>
        </a:lnSpc>
        <a:spcBef>
          <a:spcPct val="10000"/>
        </a:spcBef>
        <a:spcAft>
          <a:spcPct val="0"/>
        </a:spcAft>
        <a:buClr>
          <a:schemeClr val="accent1"/>
        </a:buClr>
        <a:buChar char="•"/>
        <a:defRPr sz="2000">
          <a:solidFill>
            <a:schemeClr val="tx1"/>
          </a:solidFill>
          <a:latin typeface="+mn-lt"/>
        </a:defRPr>
      </a:lvl8pPr>
      <a:lvl9pPr marL="2513013" indent="222250" algn="l" rtl="0" fontAlgn="base">
        <a:lnSpc>
          <a:spcPct val="95000"/>
        </a:lnSpc>
        <a:spcBef>
          <a:spcPct val="1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9">
            <a:extLst>
              <a:ext uri="{FF2B5EF4-FFF2-40B4-BE49-F238E27FC236}">
                <a16:creationId xmlns:a16="http://schemas.microsoft.com/office/drawing/2014/main" id="{B547CBE1-586A-694B-6F29-58AD1D42F1F5}"/>
              </a:ext>
            </a:extLst>
          </p:cNvPr>
          <p:cNvSpPr>
            <a:spLocks noGrp="1" noChangeArrowheads="1"/>
          </p:cNvSpPr>
          <p:nvPr>
            <p:ph type="ctrTitle"/>
          </p:nvPr>
        </p:nvSpPr>
        <p:spPr>
          <a:xfrm>
            <a:off x="0" y="2248618"/>
            <a:ext cx="9144000" cy="424732"/>
          </a:xfrm>
        </p:spPr>
        <p:txBody>
          <a:bodyPr/>
          <a:lstStyle/>
          <a:p>
            <a:r>
              <a:rPr lang="en-US" altLang="en-US" dirty="0">
                <a:solidFill>
                  <a:schemeClr val="accent1">
                    <a:lumMod val="75000"/>
                  </a:schemeClr>
                </a:solidFill>
              </a:rPr>
              <a:t>Attack-Resilient Thermal Control System</a:t>
            </a:r>
          </a:p>
        </p:txBody>
      </p:sp>
      <p:sp>
        <p:nvSpPr>
          <p:cNvPr id="5123" name="Rectangle 20">
            <a:extLst>
              <a:ext uri="{FF2B5EF4-FFF2-40B4-BE49-F238E27FC236}">
                <a16:creationId xmlns:a16="http://schemas.microsoft.com/office/drawing/2014/main" id="{35EFE1D8-C488-4280-470D-00FCA3BA0F31}"/>
              </a:ext>
            </a:extLst>
          </p:cNvPr>
          <p:cNvSpPr>
            <a:spLocks noGrp="1" noChangeArrowheads="1"/>
          </p:cNvSpPr>
          <p:nvPr>
            <p:ph type="subTitle" idx="1"/>
          </p:nvPr>
        </p:nvSpPr>
        <p:spPr>
          <a:xfrm>
            <a:off x="0" y="3055938"/>
            <a:ext cx="9144000" cy="741362"/>
          </a:xfrm>
        </p:spPr>
        <p:txBody>
          <a:bodyPr/>
          <a:lstStyle/>
          <a:p>
            <a:r>
              <a:rPr altLang="en-US" dirty="0">
                <a:solidFill>
                  <a:schemeClr val="bg2"/>
                </a:solidFill>
              </a:rPr>
              <a:t>EE50</a:t>
            </a:r>
            <a:r>
              <a:rPr lang="en-US" altLang="zh-CN" dirty="0">
                <a:solidFill>
                  <a:schemeClr val="bg2"/>
                </a:solidFill>
              </a:rPr>
              <a:t>2</a:t>
            </a:r>
            <a:r>
              <a:rPr altLang="en-US" dirty="0">
                <a:solidFill>
                  <a:schemeClr val="bg2"/>
                </a:solidFill>
              </a:rPr>
              <a:t> project</a:t>
            </a:r>
          </a:p>
          <a:p>
            <a:r>
              <a:rPr lang="en-US" altLang="en-US" dirty="0">
                <a:solidFill>
                  <a:schemeClr val="bg2"/>
                </a:solidFill>
              </a:rPr>
              <a:t>Oluwafemi Ajeigbe</a:t>
            </a:r>
            <a:endParaRPr altLang="en-US" dirty="0">
              <a:solidFill>
                <a:schemeClr val="bg2"/>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FD48-3175-5AA4-4C69-E7531AB68E81}"/>
              </a:ext>
            </a:extLst>
          </p:cNvPr>
          <p:cNvSpPr>
            <a:spLocks noGrp="1"/>
          </p:cNvSpPr>
          <p:nvPr>
            <p:ph type="title"/>
          </p:nvPr>
        </p:nvSpPr>
        <p:spPr>
          <a:xfrm>
            <a:off x="0" y="690175"/>
            <a:ext cx="9144000" cy="424732"/>
          </a:xfrm>
        </p:spPr>
        <p:txBody>
          <a:bodyPr wrap="square" anchor="b">
            <a:normAutofit/>
          </a:bodyPr>
          <a:lstStyle/>
          <a:p>
            <a:r>
              <a:rPr lang="en-US" dirty="0"/>
              <a:t>SIMULATIONS</a:t>
            </a:r>
          </a:p>
        </p:txBody>
      </p:sp>
      <p:pic>
        <p:nvPicPr>
          <p:cNvPr id="8" name="Picture 7" descr="Diagram, schematic&#10;&#10;Description automatically generated">
            <a:extLst>
              <a:ext uri="{FF2B5EF4-FFF2-40B4-BE49-F238E27FC236}">
                <a16:creationId xmlns:a16="http://schemas.microsoft.com/office/drawing/2014/main" id="{B65E986D-C71C-3523-180C-4FFCF1784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7571"/>
            <a:ext cx="9144000" cy="3768143"/>
          </a:xfrm>
          <a:prstGeom prst="rect">
            <a:avLst/>
          </a:prstGeom>
          <a:noFill/>
        </p:spPr>
      </p:pic>
    </p:spTree>
    <p:extLst>
      <p:ext uri="{BB962C8B-B14F-4D97-AF65-F5344CB8AC3E}">
        <p14:creationId xmlns:p14="http://schemas.microsoft.com/office/powerpoint/2010/main" val="327990068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FD48-3175-5AA4-4C69-E7531AB68E81}"/>
              </a:ext>
            </a:extLst>
          </p:cNvPr>
          <p:cNvSpPr>
            <a:spLocks noGrp="1"/>
          </p:cNvSpPr>
          <p:nvPr>
            <p:ph type="ctrTitle"/>
          </p:nvPr>
        </p:nvSpPr>
        <p:spPr>
          <a:xfrm>
            <a:off x="4" y="732552"/>
            <a:ext cx="9143996" cy="424732"/>
          </a:xfrm>
        </p:spPr>
        <p:txBody>
          <a:bodyPr/>
          <a:lstStyle/>
          <a:p>
            <a:r>
              <a:rPr lang="en-US" dirty="0"/>
              <a:t>SIMULATIONS</a:t>
            </a:r>
          </a:p>
        </p:txBody>
      </p:sp>
      <p:pic>
        <p:nvPicPr>
          <p:cNvPr id="6" name="Picture 5" descr="Chart&#10;&#10;Description automatically generated">
            <a:extLst>
              <a:ext uri="{FF2B5EF4-FFF2-40B4-BE49-F238E27FC236}">
                <a16:creationId xmlns:a16="http://schemas.microsoft.com/office/drawing/2014/main" id="{EE7A2C97-74B9-FB7E-1585-FBBF3ACBF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896" y="1157284"/>
            <a:ext cx="4992207" cy="3486515"/>
          </a:xfrm>
          <a:prstGeom prst="rect">
            <a:avLst/>
          </a:prstGeom>
        </p:spPr>
      </p:pic>
    </p:spTree>
    <p:extLst>
      <p:ext uri="{BB962C8B-B14F-4D97-AF65-F5344CB8AC3E}">
        <p14:creationId xmlns:p14="http://schemas.microsoft.com/office/powerpoint/2010/main" val="26021305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FD48-3175-5AA4-4C69-E7531AB68E81}"/>
              </a:ext>
            </a:extLst>
          </p:cNvPr>
          <p:cNvSpPr>
            <a:spLocks noGrp="1"/>
          </p:cNvSpPr>
          <p:nvPr>
            <p:ph type="ctrTitle"/>
          </p:nvPr>
        </p:nvSpPr>
        <p:spPr>
          <a:xfrm>
            <a:off x="4" y="732552"/>
            <a:ext cx="9143996" cy="424732"/>
          </a:xfrm>
        </p:spPr>
        <p:txBody>
          <a:bodyPr/>
          <a:lstStyle/>
          <a:p>
            <a:r>
              <a:rPr lang="en-US" dirty="0"/>
              <a:t>SIMULATIONS</a:t>
            </a:r>
          </a:p>
        </p:txBody>
      </p:sp>
      <p:pic>
        <p:nvPicPr>
          <p:cNvPr id="4" name="Picture 3" descr="Chart, line chart&#10;&#10;Description automatically generated">
            <a:extLst>
              <a:ext uri="{FF2B5EF4-FFF2-40B4-BE49-F238E27FC236}">
                <a16:creationId xmlns:a16="http://schemas.microsoft.com/office/drawing/2014/main" id="{2681B5C5-D825-FDE8-8113-2C807A098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540" y="1052470"/>
            <a:ext cx="4524920" cy="3794468"/>
          </a:xfrm>
          <a:prstGeom prst="rect">
            <a:avLst/>
          </a:prstGeom>
        </p:spPr>
      </p:pic>
    </p:spTree>
    <p:extLst>
      <p:ext uri="{BB962C8B-B14F-4D97-AF65-F5344CB8AC3E}">
        <p14:creationId xmlns:p14="http://schemas.microsoft.com/office/powerpoint/2010/main" val="273072289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FD48-3175-5AA4-4C69-E7531AB68E81}"/>
              </a:ext>
            </a:extLst>
          </p:cNvPr>
          <p:cNvSpPr>
            <a:spLocks noGrp="1"/>
          </p:cNvSpPr>
          <p:nvPr>
            <p:ph type="title"/>
          </p:nvPr>
        </p:nvSpPr>
        <p:spPr>
          <a:xfrm>
            <a:off x="0" y="912677"/>
            <a:ext cx="9144000" cy="424732"/>
          </a:xfrm>
        </p:spPr>
        <p:txBody>
          <a:bodyPr vert="horz" wrap="square" lIns="457200" tIns="45720" rIns="457200" bIns="45720" numCol="1" anchor="b" anchorCtr="1" compatLnSpc="1">
            <a:prstTxWarp prst="textNoShape">
              <a:avLst/>
            </a:prstTxWarp>
            <a:normAutofit/>
          </a:bodyPr>
          <a:lstStyle/>
          <a:p>
            <a:r>
              <a:rPr lang="en-US" b="1">
                <a:latin typeface="Lucida Sans" pitchFamily="34" charset="0"/>
                <a:ea typeface="+mj-ea"/>
                <a:cs typeface="+mj-cs"/>
              </a:rPr>
              <a:t>FUTURE WORK</a:t>
            </a:r>
          </a:p>
        </p:txBody>
      </p:sp>
      <p:sp>
        <p:nvSpPr>
          <p:cNvPr id="10" name="Text Placeholder 2">
            <a:extLst>
              <a:ext uri="{FF2B5EF4-FFF2-40B4-BE49-F238E27FC236}">
                <a16:creationId xmlns:a16="http://schemas.microsoft.com/office/drawing/2014/main" id="{7FC9398E-9A7C-2238-3AEB-0052000BB63E}"/>
              </a:ext>
            </a:extLst>
          </p:cNvPr>
          <p:cNvSpPr>
            <a:spLocks noGrp="1"/>
          </p:cNvSpPr>
          <p:nvPr>
            <p:ph type="body" idx="1"/>
          </p:nvPr>
        </p:nvSpPr>
        <p:spPr>
          <a:xfrm>
            <a:off x="473045" y="1548000"/>
            <a:ext cx="4040188" cy="354071"/>
          </a:xfrm>
        </p:spPr>
        <p:txBody>
          <a:bodyPr/>
          <a:lstStyle/>
          <a:p>
            <a:r>
              <a:rPr lang="en-US" dirty="0"/>
              <a:t>Directions</a:t>
            </a:r>
          </a:p>
        </p:txBody>
      </p:sp>
      <p:sp>
        <p:nvSpPr>
          <p:cNvPr id="4" name="TextBox 3">
            <a:extLst>
              <a:ext uri="{FF2B5EF4-FFF2-40B4-BE49-F238E27FC236}">
                <a16:creationId xmlns:a16="http://schemas.microsoft.com/office/drawing/2014/main" id="{65AAF2EE-DF2F-D42E-0AB2-E08262778B55}"/>
              </a:ext>
            </a:extLst>
          </p:cNvPr>
          <p:cNvSpPr txBox="1"/>
          <p:nvPr/>
        </p:nvSpPr>
        <p:spPr bwMode="black">
          <a:xfrm>
            <a:off x="473044" y="1966113"/>
            <a:ext cx="4040188" cy="2149475"/>
          </a:xfrm>
          <a:prstGeom prst="rect">
            <a:avLst/>
          </a:prstGeom>
          <a:noFill/>
          <a:ln>
            <a:noFill/>
          </a:ln>
        </p:spPr>
        <p:txBody>
          <a:bodyPr vert="horz" wrap="square" lIns="91440" tIns="45720" rIns="91440" bIns="45720" numCol="1" rtlCol="0" anchor="t" anchorCtr="1" compatLnSpc="1">
            <a:prstTxWarp prst="textNoShape">
              <a:avLst/>
            </a:prstTxWarp>
            <a:normAutofit/>
          </a:bodyPr>
          <a:lstStyle/>
          <a:p>
            <a:pPr marL="342900" indent="-342900">
              <a:lnSpc>
                <a:spcPct val="90000"/>
              </a:lnSpc>
              <a:spcBef>
                <a:spcPts val="0"/>
              </a:spcBef>
              <a:spcAft>
                <a:spcPts val="600"/>
              </a:spcAft>
              <a:buClr>
                <a:srgbClr val="C60C30"/>
              </a:buClr>
              <a:buSzPct val="100000"/>
              <a:buFont typeface="Arial" pitchFamily="34" charset="0"/>
              <a:buChar char="•"/>
            </a:pPr>
            <a:r>
              <a:rPr lang="en-US" sz="1500" dirty="0">
                <a:solidFill>
                  <a:schemeClr val="bg2"/>
                </a:solidFill>
                <a:latin typeface="Lucida Sans" pitchFamily="34" charset="0"/>
              </a:rPr>
              <a:t>Make the ambient temperature non-constant</a:t>
            </a:r>
          </a:p>
          <a:p>
            <a:pPr marL="342900" indent="-342900">
              <a:lnSpc>
                <a:spcPct val="90000"/>
              </a:lnSpc>
              <a:spcBef>
                <a:spcPts val="0"/>
              </a:spcBef>
              <a:spcAft>
                <a:spcPts val="600"/>
              </a:spcAft>
              <a:buClr>
                <a:srgbClr val="C60C30"/>
              </a:buClr>
              <a:buSzPct val="100000"/>
              <a:buFont typeface="Arial" pitchFamily="34" charset="0"/>
              <a:buChar char="•"/>
            </a:pPr>
            <a:r>
              <a:rPr lang="en-US" sz="1500" dirty="0">
                <a:solidFill>
                  <a:schemeClr val="bg2"/>
                </a:solidFill>
                <a:latin typeface="Lucida Sans" pitchFamily="34" charset="0"/>
              </a:rPr>
              <a:t>Design an optimal control for 7 rooms with two inputs</a:t>
            </a:r>
          </a:p>
          <a:p>
            <a:pPr marL="342900" indent="-342900">
              <a:lnSpc>
                <a:spcPct val="90000"/>
              </a:lnSpc>
              <a:spcBef>
                <a:spcPts val="0"/>
              </a:spcBef>
              <a:spcAft>
                <a:spcPts val="600"/>
              </a:spcAft>
              <a:buClr>
                <a:srgbClr val="C60C30"/>
              </a:buClr>
              <a:buSzPct val="100000"/>
              <a:buFont typeface="Arial" pitchFamily="34" charset="0"/>
              <a:buChar char="•"/>
            </a:pPr>
            <a:r>
              <a:rPr lang="en-US" sz="1500" dirty="0">
                <a:solidFill>
                  <a:schemeClr val="bg2"/>
                </a:solidFill>
                <a:latin typeface="Lucida Sans" pitchFamily="34" charset="0"/>
              </a:rPr>
              <a:t>Design this to include non-linearity</a:t>
            </a:r>
          </a:p>
          <a:p>
            <a:pPr marL="342900" indent="-342900">
              <a:lnSpc>
                <a:spcPct val="90000"/>
              </a:lnSpc>
              <a:spcBef>
                <a:spcPts val="0"/>
              </a:spcBef>
              <a:spcAft>
                <a:spcPts val="600"/>
              </a:spcAft>
              <a:buClr>
                <a:srgbClr val="C60C30"/>
              </a:buClr>
              <a:buSzPct val="100000"/>
              <a:buFont typeface="Arial" pitchFamily="34" charset="0"/>
              <a:buChar char="•"/>
            </a:pPr>
            <a:r>
              <a:rPr lang="en-US" sz="1500" dirty="0">
                <a:solidFill>
                  <a:schemeClr val="bg2"/>
                </a:solidFill>
                <a:latin typeface="Lucida Sans" pitchFamily="34" charset="0"/>
              </a:rPr>
              <a:t>Design a nonlinear controller for (2)</a:t>
            </a:r>
          </a:p>
        </p:txBody>
      </p:sp>
      <p:sp>
        <p:nvSpPr>
          <p:cNvPr id="12" name="Text Placeholder 4">
            <a:extLst>
              <a:ext uri="{FF2B5EF4-FFF2-40B4-BE49-F238E27FC236}">
                <a16:creationId xmlns:a16="http://schemas.microsoft.com/office/drawing/2014/main" id="{AE14A031-BB5A-1044-AF3D-9FD6027DAA17}"/>
              </a:ext>
            </a:extLst>
          </p:cNvPr>
          <p:cNvSpPr>
            <a:spLocks noGrp="1"/>
          </p:cNvSpPr>
          <p:nvPr>
            <p:ph type="body" sz="quarter" idx="3"/>
          </p:nvPr>
        </p:nvSpPr>
        <p:spPr>
          <a:xfrm>
            <a:off x="4660873" y="1548000"/>
            <a:ext cx="4041775" cy="354071"/>
          </a:xfrm>
        </p:spPr>
        <p:txBody>
          <a:bodyPr/>
          <a:lstStyle/>
          <a:p>
            <a:r>
              <a:rPr lang="en-US" dirty="0"/>
              <a:t>Seven Rooms</a:t>
            </a:r>
          </a:p>
        </p:txBody>
      </p:sp>
      <p:pic>
        <p:nvPicPr>
          <p:cNvPr id="5" name="Picture 4">
            <a:extLst>
              <a:ext uri="{FF2B5EF4-FFF2-40B4-BE49-F238E27FC236}">
                <a16:creationId xmlns:a16="http://schemas.microsoft.com/office/drawing/2014/main" id="{642B3A3E-61E8-DCF6-C081-993EFA4469FA}"/>
              </a:ext>
            </a:extLst>
          </p:cNvPr>
          <p:cNvPicPr>
            <a:picLocks noChangeAspect="1"/>
          </p:cNvPicPr>
          <p:nvPr/>
        </p:nvPicPr>
        <p:blipFill>
          <a:blip r:embed="rId3"/>
          <a:stretch>
            <a:fillRect/>
          </a:stretch>
        </p:blipFill>
        <p:spPr>
          <a:xfrm>
            <a:off x="5015527" y="1965325"/>
            <a:ext cx="3332520" cy="2149475"/>
          </a:xfrm>
          <a:prstGeom prst="rect">
            <a:avLst/>
          </a:prstGeom>
          <a:noFill/>
        </p:spPr>
      </p:pic>
    </p:spTree>
    <p:extLst>
      <p:ext uri="{BB962C8B-B14F-4D97-AF65-F5344CB8AC3E}">
        <p14:creationId xmlns:p14="http://schemas.microsoft.com/office/powerpoint/2010/main" val="341212265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1">
            <a:extLst>
              <a:ext uri="{FF2B5EF4-FFF2-40B4-BE49-F238E27FC236}">
                <a16:creationId xmlns:a16="http://schemas.microsoft.com/office/drawing/2014/main" id="{5A61B7AB-D5BC-6489-99AD-732EF3E491CD}"/>
              </a:ext>
            </a:extLst>
          </p:cNvPr>
          <p:cNvSpPr txBox="1">
            <a:spLocks noChangeArrowheads="1"/>
          </p:cNvSpPr>
          <p:nvPr/>
        </p:nvSpPr>
        <p:spPr bwMode="auto">
          <a:xfrm>
            <a:off x="269875" y="820738"/>
            <a:ext cx="4583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a:solidFill>
                  <a:schemeClr val="bg2"/>
                </a:solidFill>
                <a:latin typeface="Times New Roman" panose="02020603050405020304" pitchFamily="18" charset="0"/>
                <a:ea typeface="宋体" panose="02010600030101010101" pitchFamily="2" charset="-122"/>
                <a:cs typeface="Times New Roman" panose="02020603050405020304" pitchFamily="18" charset="0"/>
              </a:rPr>
              <a:t>Reference</a:t>
            </a:r>
          </a:p>
        </p:txBody>
      </p:sp>
      <p:sp>
        <p:nvSpPr>
          <p:cNvPr id="52227" name="文本框 12">
            <a:extLst>
              <a:ext uri="{FF2B5EF4-FFF2-40B4-BE49-F238E27FC236}">
                <a16:creationId xmlns:a16="http://schemas.microsoft.com/office/drawing/2014/main" id="{CEFD711A-2D00-B459-C3F3-256630764BDA}"/>
              </a:ext>
            </a:extLst>
          </p:cNvPr>
          <p:cNvSpPr txBox="1">
            <a:spLocks noChangeArrowheads="1"/>
          </p:cNvSpPr>
          <p:nvPr/>
        </p:nvSpPr>
        <p:spPr bwMode="auto">
          <a:xfrm>
            <a:off x="1652588" y="2444750"/>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solidFill>
                <a:schemeClr val="bg2"/>
              </a:solidFill>
              <a:latin typeface="Times New Roman" panose="02020603050405020304" pitchFamily="18" charset="0"/>
              <a:cs typeface="Times New Roman" panose="02020603050405020304" pitchFamily="18" charset="0"/>
            </a:endParaRPr>
          </a:p>
        </p:txBody>
      </p:sp>
      <p:sp>
        <p:nvSpPr>
          <p:cNvPr id="52228" name="文本框 2">
            <a:extLst>
              <a:ext uri="{FF2B5EF4-FFF2-40B4-BE49-F238E27FC236}">
                <a16:creationId xmlns:a16="http://schemas.microsoft.com/office/drawing/2014/main" id="{EAD2C82B-3D9B-E69A-5A49-973275343E15}"/>
              </a:ext>
            </a:extLst>
          </p:cNvPr>
          <p:cNvSpPr txBox="1">
            <a:spLocks noChangeArrowheads="1"/>
          </p:cNvSpPr>
          <p:nvPr/>
        </p:nvSpPr>
        <p:spPr bwMode="auto">
          <a:xfrm>
            <a:off x="1477963" y="1982788"/>
            <a:ext cx="46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solidFill>
                <a:schemeClr val="bg2"/>
              </a:solidFill>
              <a:latin typeface="Times New Roman" panose="02020603050405020304" pitchFamily="18" charset="0"/>
              <a:cs typeface="Times New Roman" panose="02020603050405020304" pitchFamily="18" charset="0"/>
            </a:endParaRPr>
          </a:p>
        </p:txBody>
      </p:sp>
      <p:sp>
        <p:nvSpPr>
          <p:cNvPr id="52229" name="文本框 3">
            <a:extLst>
              <a:ext uri="{FF2B5EF4-FFF2-40B4-BE49-F238E27FC236}">
                <a16:creationId xmlns:a16="http://schemas.microsoft.com/office/drawing/2014/main" id="{AE80BB36-53BD-6359-60B9-02863547A13B}"/>
              </a:ext>
            </a:extLst>
          </p:cNvPr>
          <p:cNvSpPr txBox="1">
            <a:spLocks noChangeArrowheads="1"/>
          </p:cNvSpPr>
          <p:nvPr/>
        </p:nvSpPr>
        <p:spPr bwMode="auto">
          <a:xfrm>
            <a:off x="269875" y="1233488"/>
            <a:ext cx="84693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chemeClr val="bg2"/>
                </a:solidFill>
                <a:latin typeface="Times New Roman" panose="02020603050405020304" pitchFamily="18" charset="0"/>
                <a:cs typeface="Times New Roman" panose="02020603050405020304" pitchFamily="18" charset="0"/>
              </a:rPr>
              <a:t>[1] </a:t>
            </a:r>
            <a:r>
              <a:rPr lang="en-US" altLang="en-US" sz="1400" dirty="0" err="1">
                <a:solidFill>
                  <a:schemeClr val="bg2"/>
                </a:solidFill>
                <a:latin typeface="Times New Roman" panose="02020603050405020304" pitchFamily="18" charset="0"/>
                <a:cs typeface="Times New Roman" panose="02020603050405020304" pitchFamily="18" charset="0"/>
              </a:rPr>
              <a:t>Paridari</a:t>
            </a:r>
            <a:r>
              <a:rPr lang="en-US" altLang="en-US" sz="1400" dirty="0">
                <a:solidFill>
                  <a:schemeClr val="bg2"/>
                </a:solidFill>
                <a:latin typeface="Times New Roman" panose="02020603050405020304" pitchFamily="18" charset="0"/>
                <a:cs typeface="Times New Roman" panose="02020603050405020304" pitchFamily="18" charset="0"/>
              </a:rPr>
              <a:t>, K., </a:t>
            </a:r>
            <a:r>
              <a:rPr lang="en-US" altLang="en-US" sz="1400" dirty="0" err="1">
                <a:solidFill>
                  <a:schemeClr val="bg2"/>
                </a:solidFill>
                <a:latin typeface="Times New Roman" panose="02020603050405020304" pitchFamily="18" charset="0"/>
                <a:cs typeface="Times New Roman" panose="02020603050405020304" pitchFamily="18" charset="0"/>
              </a:rPr>
              <a:t>O’Mahony</a:t>
            </a:r>
            <a:r>
              <a:rPr lang="en-US" altLang="en-US" sz="1400" dirty="0">
                <a:solidFill>
                  <a:schemeClr val="bg2"/>
                </a:solidFill>
                <a:latin typeface="Times New Roman" panose="02020603050405020304" pitchFamily="18" charset="0"/>
                <a:cs typeface="Times New Roman" panose="02020603050405020304" pitchFamily="18" charset="0"/>
              </a:rPr>
              <a:t>, N., </a:t>
            </a:r>
            <a:r>
              <a:rPr lang="en-US" altLang="en-US" sz="1400" dirty="0" err="1">
                <a:solidFill>
                  <a:schemeClr val="bg2"/>
                </a:solidFill>
                <a:latin typeface="Times New Roman" panose="02020603050405020304" pitchFamily="18" charset="0"/>
                <a:cs typeface="Times New Roman" panose="02020603050405020304" pitchFamily="18" charset="0"/>
              </a:rPr>
              <a:t>Mady</a:t>
            </a:r>
            <a:r>
              <a:rPr lang="en-US" altLang="en-US" sz="1400" dirty="0">
                <a:solidFill>
                  <a:schemeClr val="bg2"/>
                </a:solidFill>
                <a:latin typeface="Times New Roman" panose="02020603050405020304" pitchFamily="18" charset="0"/>
                <a:cs typeface="Times New Roman" panose="02020603050405020304" pitchFamily="18" charset="0"/>
              </a:rPr>
              <a:t>, A. E. D., </a:t>
            </a:r>
            <a:r>
              <a:rPr lang="en-US" altLang="en-US" sz="1400" dirty="0" err="1">
                <a:solidFill>
                  <a:schemeClr val="bg2"/>
                </a:solidFill>
                <a:latin typeface="Times New Roman" panose="02020603050405020304" pitchFamily="18" charset="0"/>
                <a:cs typeface="Times New Roman" panose="02020603050405020304" pitchFamily="18" charset="0"/>
              </a:rPr>
              <a:t>Chabukswar</a:t>
            </a:r>
            <a:r>
              <a:rPr lang="en-US" altLang="en-US" sz="1400" dirty="0">
                <a:solidFill>
                  <a:schemeClr val="bg2"/>
                </a:solidFill>
                <a:latin typeface="Times New Roman" panose="02020603050405020304" pitchFamily="18" charset="0"/>
                <a:cs typeface="Times New Roman" panose="02020603050405020304" pitchFamily="18" charset="0"/>
              </a:rPr>
              <a:t>, R., </a:t>
            </a:r>
            <a:r>
              <a:rPr lang="en-US" altLang="en-US" sz="1400" dirty="0" err="1">
                <a:solidFill>
                  <a:schemeClr val="bg2"/>
                </a:solidFill>
                <a:latin typeface="Times New Roman" panose="02020603050405020304" pitchFamily="18" charset="0"/>
                <a:cs typeface="Times New Roman" panose="02020603050405020304" pitchFamily="18" charset="0"/>
              </a:rPr>
              <a:t>Boubekeur</a:t>
            </a:r>
            <a:r>
              <a:rPr lang="en-US" altLang="en-US" sz="1400" dirty="0">
                <a:solidFill>
                  <a:schemeClr val="bg2"/>
                </a:solidFill>
                <a:latin typeface="Times New Roman" panose="02020603050405020304" pitchFamily="18" charset="0"/>
                <a:cs typeface="Times New Roman" panose="02020603050405020304" pitchFamily="18" charset="0"/>
              </a:rPr>
              <a:t>, M., &amp; Sandberg, H. (2017). A framework for attack-resilient industrial control systems: Attack detection and controller reconfiguration. Proceedings of the IEEE, 106(1), 113-128.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9">
            <a:extLst>
              <a:ext uri="{FF2B5EF4-FFF2-40B4-BE49-F238E27FC236}">
                <a16:creationId xmlns:a16="http://schemas.microsoft.com/office/drawing/2014/main" id="{59E667FF-BDA6-8B1E-6B1F-525BE497B3BD}"/>
              </a:ext>
            </a:extLst>
          </p:cNvPr>
          <p:cNvSpPr>
            <a:spLocks noGrp="1" noChangeArrowheads="1"/>
          </p:cNvSpPr>
          <p:nvPr>
            <p:ph type="ctrTitle"/>
          </p:nvPr>
        </p:nvSpPr>
        <p:spPr>
          <a:xfrm>
            <a:off x="0" y="2576513"/>
            <a:ext cx="9144000" cy="425450"/>
          </a:xfrm>
        </p:spPr>
        <p:txBody>
          <a:bodyPr/>
          <a:lstStyle/>
          <a:p>
            <a:r>
              <a:rPr lang="en-US" altLang="en-US" dirty="0"/>
              <a:t>Future Work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9">
            <a:extLst>
              <a:ext uri="{FF2B5EF4-FFF2-40B4-BE49-F238E27FC236}">
                <a16:creationId xmlns:a16="http://schemas.microsoft.com/office/drawing/2014/main" id="{AC7C14F6-48F1-C807-D1A3-CF000C7DCE85}"/>
              </a:ext>
            </a:extLst>
          </p:cNvPr>
          <p:cNvSpPr>
            <a:spLocks noGrp="1" noChangeArrowheads="1"/>
          </p:cNvSpPr>
          <p:nvPr>
            <p:ph type="ctrTitle"/>
          </p:nvPr>
        </p:nvSpPr>
        <p:spPr>
          <a:xfrm>
            <a:off x="0" y="2359025"/>
            <a:ext cx="9144000" cy="425450"/>
          </a:xfrm>
        </p:spPr>
        <p:txBody>
          <a:bodyPr/>
          <a:lstStyle/>
          <a:p>
            <a:r>
              <a:rPr lang="en-US" altLang="en-US" dirty="0"/>
              <a:t>Introduction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1">
            <a:extLst>
              <a:ext uri="{FF2B5EF4-FFF2-40B4-BE49-F238E27FC236}">
                <a16:creationId xmlns:a16="http://schemas.microsoft.com/office/drawing/2014/main" id="{F2C92447-645B-25C3-A9A0-46621CA53B38}"/>
              </a:ext>
            </a:extLst>
          </p:cNvPr>
          <p:cNvSpPr txBox="1">
            <a:spLocks noChangeArrowheads="1"/>
          </p:cNvSpPr>
          <p:nvPr/>
        </p:nvSpPr>
        <p:spPr bwMode="auto">
          <a:xfrm>
            <a:off x="269875" y="760845"/>
            <a:ext cx="4583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800" b="1" dirty="0">
                <a:solidFill>
                  <a:schemeClr val="bg2"/>
                </a:solidFill>
                <a:latin typeface="Times New Roman" panose="02020603050405020304" pitchFamily="18" charset="0"/>
                <a:cs typeface="Times New Roman" panose="02020603050405020304" pitchFamily="18" charset="0"/>
              </a:rPr>
              <a:t>Industrial Control Systems</a:t>
            </a:r>
            <a:endParaRPr lang="en-US" altLang="zh-CN" b="1" dirty="0">
              <a:solidFill>
                <a:schemeClr val="bg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19" name="文本框 12">
            <a:extLst>
              <a:ext uri="{FF2B5EF4-FFF2-40B4-BE49-F238E27FC236}">
                <a16:creationId xmlns:a16="http://schemas.microsoft.com/office/drawing/2014/main" id="{D3EA98C6-E06D-3BF4-3FD6-8202905FA1DD}"/>
              </a:ext>
            </a:extLst>
          </p:cNvPr>
          <p:cNvSpPr txBox="1">
            <a:spLocks noChangeArrowheads="1"/>
          </p:cNvSpPr>
          <p:nvPr/>
        </p:nvSpPr>
        <p:spPr bwMode="auto">
          <a:xfrm>
            <a:off x="1652588" y="2444750"/>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400">
              <a:solidFill>
                <a:schemeClr val="bg2"/>
              </a:solidFill>
              <a:latin typeface="Times New Roman" panose="02020603050405020304" pitchFamily="18" charset="0"/>
              <a:cs typeface="Times New Roman" panose="02020603050405020304" pitchFamily="18" charset="0"/>
            </a:endParaRPr>
          </a:p>
        </p:txBody>
      </p:sp>
      <p:sp>
        <p:nvSpPr>
          <p:cNvPr id="9220" name="文本框 2">
            <a:extLst>
              <a:ext uri="{FF2B5EF4-FFF2-40B4-BE49-F238E27FC236}">
                <a16:creationId xmlns:a16="http://schemas.microsoft.com/office/drawing/2014/main" id="{0A188D38-73EF-D6D5-F916-86114596F277}"/>
              </a:ext>
            </a:extLst>
          </p:cNvPr>
          <p:cNvSpPr txBox="1">
            <a:spLocks noChangeArrowheads="1"/>
          </p:cNvSpPr>
          <p:nvPr/>
        </p:nvSpPr>
        <p:spPr bwMode="auto">
          <a:xfrm>
            <a:off x="162699" y="1556747"/>
            <a:ext cx="882260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dirty="0">
                <a:solidFill>
                  <a:schemeClr val="bg2"/>
                </a:solidFill>
                <a:latin typeface="Times New Roman" panose="02020603050405020304" pitchFamily="18" charset="0"/>
                <a:cs typeface="Times New Roman" panose="02020603050405020304" pitchFamily="18" charset="0"/>
              </a:rPr>
              <a:t>Industrial Control Systems (ICSs) are specialized computer-based systems that control and monitor industrial processes, such as manufacturing, energy production, and transportation. They are designed to manage physical processes and are often used in critical infrastructure, such as power plants, oil refineries, and chemical facilities. </a:t>
            </a:r>
          </a:p>
          <a:p>
            <a:pPr algn="just"/>
            <a:endParaRPr lang="en-US" altLang="en-US" sz="1400" dirty="0">
              <a:solidFill>
                <a:schemeClr val="bg2"/>
              </a:solidFill>
              <a:latin typeface="Times New Roman" panose="02020603050405020304" pitchFamily="18" charset="0"/>
              <a:cs typeface="Times New Roman" panose="02020603050405020304" pitchFamily="18" charset="0"/>
            </a:endParaRPr>
          </a:p>
          <a:p>
            <a:pPr algn="just"/>
            <a:r>
              <a:rPr lang="en-US" altLang="zh-CN" sz="1400" b="1" dirty="0">
                <a:solidFill>
                  <a:schemeClr val="bg2"/>
                </a:solidFill>
                <a:latin typeface="Times New Roman" panose="02020603050405020304" pitchFamily="18" charset="0"/>
                <a:cs typeface="Times New Roman" panose="02020603050405020304" pitchFamily="18" charset="0"/>
              </a:rPr>
              <a:t>Benefits:</a:t>
            </a:r>
            <a:r>
              <a:rPr lang="zh-CN" altLang="en-US" sz="1400" b="1"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securing industrial control systems is crucial for ensuring the safety, reliability, confidentiality, compliance, and reputation of these systems. By investing in cyber-physical security solutions, organizations can mitigate the risks posed by cyber attacks and enhance the security of their ICSs.</a:t>
            </a:r>
          </a:p>
          <a:p>
            <a:pPr algn="just"/>
            <a:endParaRPr lang="en-US" altLang="en-US" sz="1400" dirty="0">
              <a:solidFill>
                <a:schemeClr val="bg2"/>
              </a:solidFill>
              <a:latin typeface="Times New Roman" panose="02020603050405020304" pitchFamily="18" charset="0"/>
              <a:cs typeface="Times New Roman" panose="02020603050405020304" pitchFamily="18" charset="0"/>
            </a:endParaRPr>
          </a:p>
          <a:p>
            <a:pPr algn="just"/>
            <a:r>
              <a:rPr lang="en-US" altLang="zh-CN" sz="1400" b="1" dirty="0">
                <a:solidFill>
                  <a:schemeClr val="bg2"/>
                </a:solidFill>
                <a:latin typeface="Times New Roman" panose="02020603050405020304" pitchFamily="18" charset="0"/>
                <a:cs typeface="Times New Roman" panose="02020603050405020304" pitchFamily="18" charset="0"/>
              </a:rPr>
              <a:t>Limitation:</a:t>
            </a:r>
            <a:r>
              <a:rPr lang="zh-CN" altLang="en-US" sz="1400" b="1"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L</a:t>
            </a:r>
            <a:r>
              <a:rPr lang="en-US" altLang="en-US" sz="1400" dirty="0">
                <a:solidFill>
                  <a:schemeClr val="bg2"/>
                </a:solidFill>
                <a:latin typeface="Times New Roman" panose="02020603050405020304" pitchFamily="18" charset="0"/>
                <a:cs typeface="Times New Roman" panose="02020603050405020304" pitchFamily="18" charset="0"/>
              </a:rPr>
              <a:t>ow speed and limited scenarios</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caused</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by</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en-US" sz="1400" dirty="0">
                <a:solidFill>
                  <a:schemeClr val="bg2"/>
                </a:solidFill>
                <a:latin typeface="Times New Roman" panose="02020603050405020304" pitchFamily="18" charset="0"/>
                <a:cs typeface="Times New Roman" panose="02020603050405020304" pitchFamily="18" charset="0"/>
              </a:rPr>
              <a:t>the system‘s spatial complexity</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and</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devices</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design</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defect.</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Also,</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the</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robot</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is</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most</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modeled</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by</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non-linear</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system,</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it</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may</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be</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a</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complicated</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controller</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design</a:t>
            </a:r>
            <a:r>
              <a:rPr lang="zh-CN" altLang="en-US" sz="1400" dirty="0">
                <a:solidFill>
                  <a:schemeClr val="bg2"/>
                </a:solidFill>
                <a:latin typeface="Times New Roman" panose="02020603050405020304" pitchFamily="18" charset="0"/>
                <a:cs typeface="Times New Roman" panose="02020603050405020304" pitchFamily="18" charset="0"/>
              </a:rPr>
              <a:t> </a:t>
            </a:r>
            <a:r>
              <a:rPr lang="en-US" altLang="zh-CN" sz="1400" dirty="0">
                <a:solidFill>
                  <a:schemeClr val="bg2"/>
                </a:solidFill>
                <a:latin typeface="Times New Roman" panose="02020603050405020304" pitchFamily="18" charset="0"/>
                <a:cs typeface="Times New Roman" panose="02020603050405020304" pitchFamily="18" charset="0"/>
              </a:rPr>
              <a:t>problem.</a:t>
            </a:r>
            <a:endParaRPr lang="en-US" altLang="en-US" sz="1400" dirty="0">
              <a:solidFill>
                <a:schemeClr val="bg2"/>
              </a:solidFill>
              <a:latin typeface="Times New Roman" panose="02020603050405020304" pitchFamily="18" charset="0"/>
              <a:cs typeface="Times New Roman" panose="02020603050405020304" pitchFamily="18" charset="0"/>
            </a:endParaRPr>
          </a:p>
          <a:p>
            <a:pPr algn="just"/>
            <a:endParaRPr lang="en-US" altLang="en-US" sz="14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a:extLst>
              <a:ext uri="{FF2B5EF4-FFF2-40B4-BE49-F238E27FC236}">
                <a16:creationId xmlns:a16="http://schemas.microsoft.com/office/drawing/2014/main" id="{D06CAC50-8E67-C440-3BF0-1CAD211866E7}"/>
              </a:ext>
            </a:extLst>
          </p:cNvPr>
          <p:cNvSpPr>
            <a:spLocks noGrp="1" noChangeArrowheads="1"/>
          </p:cNvSpPr>
          <p:nvPr>
            <p:ph type="ctrTitle"/>
          </p:nvPr>
        </p:nvSpPr>
        <p:spPr>
          <a:xfrm>
            <a:off x="118910" y="777316"/>
            <a:ext cx="3500438" cy="425450"/>
          </a:xfrm>
        </p:spPr>
        <p:txBody>
          <a:bodyPr/>
          <a:lstStyle/>
          <a:p>
            <a:pPr algn="l"/>
            <a:r>
              <a:rPr lang="en-US" altLang="zh-CN" dirty="0">
                <a:latin typeface="Times New Roman" panose="02020603050405020304" pitchFamily="18" charset="0"/>
                <a:cs typeface="Times New Roman" panose="02020603050405020304" pitchFamily="18" charset="0"/>
              </a:rPr>
              <a:t>Dynamic Modeling</a:t>
            </a:r>
            <a:endParaRPr lang="en-US" altLang="en-US" dirty="0">
              <a:latin typeface="Times New Roman" panose="02020603050405020304" pitchFamily="18" charset="0"/>
              <a:cs typeface="Times New Roman" panose="02020603050405020304" pitchFamily="18" charset="0"/>
            </a:endParaRPr>
          </a:p>
        </p:txBody>
      </p:sp>
      <p:pic>
        <p:nvPicPr>
          <p:cNvPr id="10" name="Picture 9" descr="Diagram&#10;&#10;Description automatically generated">
            <a:extLst>
              <a:ext uri="{FF2B5EF4-FFF2-40B4-BE49-F238E27FC236}">
                <a16:creationId xmlns:a16="http://schemas.microsoft.com/office/drawing/2014/main" id="{0DE48DA0-6C53-2B7E-92D6-E882455DA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330" y="1447490"/>
            <a:ext cx="4246210" cy="2069475"/>
          </a:xfrm>
          <a:prstGeom prst="rect">
            <a:avLst/>
          </a:prstGeom>
        </p:spPr>
      </p:pic>
      <p:pic>
        <p:nvPicPr>
          <p:cNvPr id="2" name="Picture 1">
            <a:extLst>
              <a:ext uri="{FF2B5EF4-FFF2-40B4-BE49-F238E27FC236}">
                <a16:creationId xmlns:a16="http://schemas.microsoft.com/office/drawing/2014/main" id="{9F70EEC1-8999-57EF-B52B-344E099DFC20}"/>
              </a:ext>
            </a:extLst>
          </p:cNvPr>
          <p:cNvPicPr>
            <a:picLocks noChangeAspect="1"/>
          </p:cNvPicPr>
          <p:nvPr/>
        </p:nvPicPr>
        <p:blipFill>
          <a:blip r:embed="rId4"/>
          <a:stretch>
            <a:fillRect/>
          </a:stretch>
        </p:blipFill>
        <p:spPr>
          <a:xfrm>
            <a:off x="118910" y="2285011"/>
            <a:ext cx="4521420" cy="1290203"/>
          </a:xfrm>
          <a:prstGeom prst="rect">
            <a:avLst/>
          </a:prstGeom>
        </p:spPr>
      </p:pic>
      <p:pic>
        <p:nvPicPr>
          <p:cNvPr id="4" name="Picture 3">
            <a:extLst>
              <a:ext uri="{FF2B5EF4-FFF2-40B4-BE49-F238E27FC236}">
                <a16:creationId xmlns:a16="http://schemas.microsoft.com/office/drawing/2014/main" id="{A1838B1A-EF0B-5B29-F5D3-CB3A8B80675B}"/>
              </a:ext>
            </a:extLst>
          </p:cNvPr>
          <p:cNvPicPr>
            <a:picLocks noChangeAspect="1"/>
          </p:cNvPicPr>
          <p:nvPr/>
        </p:nvPicPr>
        <p:blipFill>
          <a:blip r:embed="rId5"/>
          <a:stretch>
            <a:fillRect/>
          </a:stretch>
        </p:blipFill>
        <p:spPr>
          <a:xfrm>
            <a:off x="118910" y="1463418"/>
            <a:ext cx="1459037" cy="821593"/>
          </a:xfrm>
          <a:prstGeom prst="rect">
            <a:avLst/>
          </a:prstGeom>
        </p:spPr>
      </p:pic>
      <p:sp>
        <p:nvSpPr>
          <p:cNvPr id="6" name="TextBox 5">
            <a:extLst>
              <a:ext uri="{FF2B5EF4-FFF2-40B4-BE49-F238E27FC236}">
                <a16:creationId xmlns:a16="http://schemas.microsoft.com/office/drawing/2014/main" id="{8A708A56-591C-592E-C882-108757723981}"/>
              </a:ext>
            </a:extLst>
          </p:cNvPr>
          <p:cNvSpPr txBox="1"/>
          <p:nvPr/>
        </p:nvSpPr>
        <p:spPr>
          <a:xfrm>
            <a:off x="1492695" y="4786489"/>
            <a:ext cx="6158610" cy="492443"/>
          </a:xfrm>
          <a:prstGeom prst="rect">
            <a:avLst/>
          </a:prstGeom>
          <a:noFill/>
        </p:spPr>
        <p:txBody>
          <a:bodyPr wrap="none" rtlCol="0">
            <a:spAutoFit/>
          </a:bodyPr>
          <a:lstStyle/>
          <a:p>
            <a:pPr algn="ctr"/>
            <a:r>
              <a:rPr lang="en-US" sz="1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i="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Gene Franklin, J. Powell, Abbas </a:t>
            </a:r>
            <a:r>
              <a:rPr lang="en-US" sz="1200" i="1" kern="100" dirty="0" err="1">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Emami-Naeini</a:t>
            </a:r>
            <a:r>
              <a:rPr lang="en-US" sz="1200" i="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 Feedback Control of Dynamic Systems (2018)</a:t>
            </a:r>
            <a:endParaRPr lang="en-US" sz="1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1400" dirty="0">
              <a:solidFill>
                <a:schemeClr val="bg2"/>
              </a:solidFill>
              <a:highlight>
                <a:srgbClr val="000000"/>
              </a:highlight>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a:extLst>
              <a:ext uri="{FF2B5EF4-FFF2-40B4-BE49-F238E27FC236}">
                <a16:creationId xmlns:a16="http://schemas.microsoft.com/office/drawing/2014/main" id="{D06CAC50-8E67-C440-3BF0-1CAD211866E7}"/>
              </a:ext>
            </a:extLst>
          </p:cNvPr>
          <p:cNvSpPr>
            <a:spLocks noGrp="1" noChangeArrowheads="1"/>
          </p:cNvSpPr>
          <p:nvPr>
            <p:ph type="ctrTitle"/>
          </p:nvPr>
        </p:nvSpPr>
        <p:spPr>
          <a:xfrm>
            <a:off x="0" y="741404"/>
            <a:ext cx="4508500" cy="461361"/>
          </a:xfrm>
        </p:spPr>
        <p:txBody>
          <a:bodyPr/>
          <a:lstStyle/>
          <a:p>
            <a:pPr algn="l"/>
            <a:r>
              <a:rPr lang="en-US" altLang="zh-CN" dirty="0">
                <a:latin typeface="Times New Roman" panose="02020603050405020304" pitchFamily="18" charset="0"/>
                <a:cs typeface="Times New Roman" panose="02020603050405020304" pitchFamily="18" charset="0"/>
              </a:rPr>
              <a:t>State Space Representation</a:t>
            </a:r>
            <a:endParaRPr lang="en-US" alt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3BA22E-581F-AF68-1DB2-D44721E873C2}"/>
              </a:ext>
            </a:extLst>
          </p:cNvPr>
          <p:cNvPicPr>
            <a:picLocks noChangeAspect="1"/>
          </p:cNvPicPr>
          <p:nvPr/>
        </p:nvPicPr>
        <p:blipFill>
          <a:blip r:embed="rId3"/>
          <a:stretch>
            <a:fillRect/>
          </a:stretch>
        </p:blipFill>
        <p:spPr>
          <a:xfrm>
            <a:off x="564984" y="1532574"/>
            <a:ext cx="3378531" cy="590053"/>
          </a:xfrm>
          <a:prstGeom prst="rect">
            <a:avLst/>
          </a:prstGeom>
        </p:spPr>
      </p:pic>
      <p:grpSp>
        <p:nvGrpSpPr>
          <p:cNvPr id="14" name="Group 13">
            <a:extLst>
              <a:ext uri="{FF2B5EF4-FFF2-40B4-BE49-F238E27FC236}">
                <a16:creationId xmlns:a16="http://schemas.microsoft.com/office/drawing/2014/main" id="{D2F0E8B1-FDF2-ECA9-68A3-FA910CEB6329}"/>
              </a:ext>
            </a:extLst>
          </p:cNvPr>
          <p:cNvGrpSpPr/>
          <p:nvPr/>
        </p:nvGrpSpPr>
        <p:grpSpPr>
          <a:xfrm>
            <a:off x="12830" y="2247077"/>
            <a:ext cx="6993925" cy="1945981"/>
            <a:chOff x="290750" y="1864105"/>
            <a:chExt cx="7245680" cy="1854198"/>
          </a:xfrm>
        </p:grpSpPr>
        <p:pic>
          <p:nvPicPr>
            <p:cNvPr id="7" name="Picture 6">
              <a:extLst>
                <a:ext uri="{FF2B5EF4-FFF2-40B4-BE49-F238E27FC236}">
                  <a16:creationId xmlns:a16="http://schemas.microsoft.com/office/drawing/2014/main" id="{DDFC7F9E-80BE-7680-CDA8-4E5C529A4558}"/>
                </a:ext>
              </a:extLst>
            </p:cNvPr>
            <p:cNvPicPr>
              <a:picLocks noChangeAspect="1"/>
            </p:cNvPicPr>
            <p:nvPr/>
          </p:nvPicPr>
          <p:blipFill>
            <a:blip r:embed="rId4"/>
            <a:stretch>
              <a:fillRect/>
            </a:stretch>
          </p:blipFill>
          <p:spPr>
            <a:xfrm>
              <a:off x="303782" y="1864108"/>
              <a:ext cx="2882900" cy="1282700"/>
            </a:xfrm>
            <a:prstGeom prst="rect">
              <a:avLst/>
            </a:prstGeom>
          </p:spPr>
        </p:pic>
        <p:pic>
          <p:nvPicPr>
            <p:cNvPr id="8" name="Picture 7">
              <a:extLst>
                <a:ext uri="{FF2B5EF4-FFF2-40B4-BE49-F238E27FC236}">
                  <a16:creationId xmlns:a16="http://schemas.microsoft.com/office/drawing/2014/main" id="{0FC0523B-64BE-A67D-83A5-E97D62248408}"/>
                </a:ext>
              </a:extLst>
            </p:cNvPr>
            <p:cNvPicPr>
              <a:picLocks noChangeAspect="1"/>
            </p:cNvPicPr>
            <p:nvPr/>
          </p:nvPicPr>
          <p:blipFill>
            <a:blip r:embed="rId5"/>
            <a:stretch>
              <a:fillRect/>
            </a:stretch>
          </p:blipFill>
          <p:spPr>
            <a:xfrm>
              <a:off x="3186681" y="1864107"/>
              <a:ext cx="1924049" cy="1282699"/>
            </a:xfrm>
            <a:prstGeom prst="rect">
              <a:avLst/>
            </a:prstGeom>
          </p:spPr>
        </p:pic>
        <p:pic>
          <p:nvPicPr>
            <p:cNvPr id="9" name="Picture 8">
              <a:extLst>
                <a:ext uri="{FF2B5EF4-FFF2-40B4-BE49-F238E27FC236}">
                  <a16:creationId xmlns:a16="http://schemas.microsoft.com/office/drawing/2014/main" id="{AD9C0E50-33A9-FDB1-51CE-9A5970FA7D60}"/>
                </a:ext>
              </a:extLst>
            </p:cNvPr>
            <p:cNvPicPr>
              <a:picLocks noChangeAspect="1"/>
            </p:cNvPicPr>
            <p:nvPr/>
          </p:nvPicPr>
          <p:blipFill>
            <a:blip r:embed="rId6"/>
            <a:stretch>
              <a:fillRect/>
            </a:stretch>
          </p:blipFill>
          <p:spPr>
            <a:xfrm>
              <a:off x="5110730" y="1864105"/>
              <a:ext cx="1614690" cy="1282698"/>
            </a:xfrm>
            <a:prstGeom prst="rect">
              <a:avLst/>
            </a:prstGeom>
          </p:spPr>
        </p:pic>
        <p:pic>
          <p:nvPicPr>
            <p:cNvPr id="11" name="Picture 10">
              <a:extLst>
                <a:ext uri="{FF2B5EF4-FFF2-40B4-BE49-F238E27FC236}">
                  <a16:creationId xmlns:a16="http://schemas.microsoft.com/office/drawing/2014/main" id="{10B633CD-260E-3108-AC81-5AA6D4E182BA}"/>
                </a:ext>
              </a:extLst>
            </p:cNvPr>
            <p:cNvPicPr>
              <a:picLocks noChangeAspect="1"/>
            </p:cNvPicPr>
            <p:nvPr/>
          </p:nvPicPr>
          <p:blipFill>
            <a:blip r:embed="rId7"/>
            <a:stretch>
              <a:fillRect/>
            </a:stretch>
          </p:blipFill>
          <p:spPr>
            <a:xfrm>
              <a:off x="290750" y="3146803"/>
              <a:ext cx="2400300" cy="571500"/>
            </a:xfrm>
            <a:prstGeom prst="rect">
              <a:avLst/>
            </a:prstGeom>
          </p:spPr>
        </p:pic>
        <p:pic>
          <p:nvPicPr>
            <p:cNvPr id="12" name="Picture 11">
              <a:extLst>
                <a:ext uri="{FF2B5EF4-FFF2-40B4-BE49-F238E27FC236}">
                  <a16:creationId xmlns:a16="http://schemas.microsoft.com/office/drawing/2014/main" id="{C17275FA-AA29-A9EC-4EC0-B831A50D6FE3}"/>
                </a:ext>
              </a:extLst>
            </p:cNvPr>
            <p:cNvPicPr>
              <a:picLocks noChangeAspect="1"/>
            </p:cNvPicPr>
            <p:nvPr/>
          </p:nvPicPr>
          <p:blipFill>
            <a:blip r:embed="rId8"/>
            <a:stretch>
              <a:fillRect/>
            </a:stretch>
          </p:blipFill>
          <p:spPr>
            <a:xfrm>
              <a:off x="2596130" y="3070603"/>
              <a:ext cx="2514600" cy="647700"/>
            </a:xfrm>
            <a:prstGeom prst="rect">
              <a:avLst/>
            </a:prstGeom>
          </p:spPr>
        </p:pic>
        <p:pic>
          <p:nvPicPr>
            <p:cNvPr id="13" name="Picture 12">
              <a:extLst>
                <a:ext uri="{FF2B5EF4-FFF2-40B4-BE49-F238E27FC236}">
                  <a16:creationId xmlns:a16="http://schemas.microsoft.com/office/drawing/2014/main" id="{7F589D13-A32C-6E62-EE0C-5C15D5036F44}"/>
                </a:ext>
              </a:extLst>
            </p:cNvPr>
            <p:cNvPicPr>
              <a:picLocks noChangeAspect="1"/>
            </p:cNvPicPr>
            <p:nvPr/>
          </p:nvPicPr>
          <p:blipFill>
            <a:blip r:embed="rId9"/>
            <a:stretch>
              <a:fillRect/>
            </a:stretch>
          </p:blipFill>
          <p:spPr>
            <a:xfrm>
              <a:off x="5110730" y="3134103"/>
              <a:ext cx="2425700" cy="584200"/>
            </a:xfrm>
            <a:prstGeom prst="rect">
              <a:avLst/>
            </a:prstGeom>
          </p:spPr>
        </p:pic>
      </p:grpSp>
      <p:pic>
        <p:nvPicPr>
          <p:cNvPr id="15" name="Picture 14">
            <a:extLst>
              <a:ext uri="{FF2B5EF4-FFF2-40B4-BE49-F238E27FC236}">
                <a16:creationId xmlns:a16="http://schemas.microsoft.com/office/drawing/2014/main" id="{3C5BF07D-87A2-619B-94BE-A414DD4D35F9}"/>
              </a:ext>
            </a:extLst>
          </p:cNvPr>
          <p:cNvPicPr>
            <a:picLocks noChangeAspect="1"/>
          </p:cNvPicPr>
          <p:nvPr/>
        </p:nvPicPr>
        <p:blipFill>
          <a:blip r:embed="rId10"/>
          <a:stretch>
            <a:fillRect/>
          </a:stretch>
        </p:blipFill>
        <p:spPr>
          <a:xfrm>
            <a:off x="264632" y="4448396"/>
            <a:ext cx="3784600" cy="533400"/>
          </a:xfrm>
          <a:prstGeom prst="rect">
            <a:avLst/>
          </a:prstGeom>
        </p:spPr>
      </p:pic>
      <p:sp>
        <p:nvSpPr>
          <p:cNvPr id="16" name="TextBox 15">
            <a:extLst>
              <a:ext uri="{FF2B5EF4-FFF2-40B4-BE49-F238E27FC236}">
                <a16:creationId xmlns:a16="http://schemas.microsoft.com/office/drawing/2014/main" id="{2824D7FC-FAAC-3E05-271C-4AD7EF070150}"/>
              </a:ext>
            </a:extLst>
          </p:cNvPr>
          <p:cNvSpPr txBox="1"/>
          <p:nvPr/>
        </p:nvSpPr>
        <p:spPr>
          <a:xfrm>
            <a:off x="6213352" y="1092915"/>
            <a:ext cx="2917818" cy="2308324"/>
          </a:xfrm>
          <a:prstGeom prst="rect">
            <a:avLst/>
          </a:prstGeom>
          <a:noFill/>
        </p:spPr>
        <p:txBody>
          <a:bodyPr wrap="square">
            <a:spAutoFit/>
          </a:bodyPr>
          <a:lstStyle/>
          <a:p>
            <a:r>
              <a:rPr lang="en-US" sz="1200" i="1" dirty="0">
                <a:solidFill>
                  <a:schemeClr val="bg2"/>
                </a:solidFill>
                <a:latin typeface="Times New Roman" panose="02020603050405020304" pitchFamily="18" charset="0"/>
                <a:cs typeface="Times New Roman" panose="02020603050405020304" pitchFamily="18" charset="0"/>
              </a:rPr>
              <a:t>MATLAB</a:t>
            </a:r>
          </a:p>
          <a:p>
            <a:r>
              <a:rPr lang="en-US" sz="1200" i="1" dirty="0">
                <a:solidFill>
                  <a:schemeClr val="bg2"/>
                </a:solidFill>
                <a:latin typeface="Times New Roman" panose="02020603050405020304" pitchFamily="18" charset="0"/>
                <a:cs typeface="Times New Roman" panose="02020603050405020304" pitchFamily="18" charset="0"/>
              </a:rPr>
              <a:t>% Calculate the controllability matrix</a:t>
            </a:r>
          </a:p>
          <a:p>
            <a:r>
              <a:rPr lang="en-US" sz="1200" i="1" dirty="0">
                <a:solidFill>
                  <a:schemeClr val="bg2"/>
                </a:solidFill>
                <a:latin typeface="Times New Roman" panose="02020603050405020304" pitchFamily="18" charset="0"/>
                <a:cs typeface="Times New Roman" panose="02020603050405020304" pitchFamily="18" charset="0"/>
              </a:rPr>
              <a:t>CO = </a:t>
            </a:r>
            <a:r>
              <a:rPr lang="en-US" sz="1200" i="1" dirty="0" err="1">
                <a:solidFill>
                  <a:schemeClr val="bg2"/>
                </a:solidFill>
                <a:latin typeface="Times New Roman" panose="02020603050405020304" pitchFamily="18" charset="0"/>
                <a:cs typeface="Times New Roman" panose="02020603050405020304" pitchFamily="18" charset="0"/>
              </a:rPr>
              <a:t>ctrb</a:t>
            </a:r>
            <a:r>
              <a:rPr lang="en-US" sz="1200" i="1" dirty="0">
                <a:solidFill>
                  <a:schemeClr val="bg2"/>
                </a:solidFill>
                <a:latin typeface="Times New Roman" panose="02020603050405020304" pitchFamily="18" charset="0"/>
                <a:cs typeface="Times New Roman" panose="02020603050405020304" pitchFamily="18" charset="0"/>
              </a:rPr>
              <a:t>(A, B);</a:t>
            </a:r>
          </a:p>
          <a:p>
            <a:endParaRPr lang="en-US" sz="1200" i="1" dirty="0">
              <a:solidFill>
                <a:schemeClr val="bg2"/>
              </a:solidFill>
              <a:latin typeface="Times New Roman" panose="02020603050405020304" pitchFamily="18" charset="0"/>
              <a:cs typeface="Times New Roman" panose="02020603050405020304" pitchFamily="18" charset="0"/>
            </a:endParaRPr>
          </a:p>
          <a:p>
            <a:r>
              <a:rPr lang="en-US" sz="1200" i="1" dirty="0">
                <a:solidFill>
                  <a:schemeClr val="bg2"/>
                </a:solidFill>
                <a:latin typeface="Times New Roman" panose="02020603050405020304" pitchFamily="18" charset="0"/>
                <a:cs typeface="Times New Roman" panose="02020603050405020304" pitchFamily="18" charset="0"/>
              </a:rPr>
              <a:t>% Check the rank of the </a:t>
            </a:r>
            <a:r>
              <a:rPr lang="en-US" sz="1200" i="1" dirty="0" err="1">
                <a:solidFill>
                  <a:schemeClr val="bg2"/>
                </a:solidFill>
                <a:latin typeface="Times New Roman" panose="02020603050405020304" pitchFamily="18" charset="0"/>
                <a:cs typeface="Times New Roman" panose="02020603050405020304" pitchFamily="18" charset="0"/>
              </a:rPr>
              <a:t>contollabilty</a:t>
            </a:r>
            <a:r>
              <a:rPr lang="en-US" sz="1200" i="1" dirty="0">
                <a:solidFill>
                  <a:schemeClr val="bg2"/>
                </a:solidFill>
                <a:latin typeface="Times New Roman" panose="02020603050405020304" pitchFamily="18" charset="0"/>
                <a:cs typeface="Times New Roman" panose="02020603050405020304" pitchFamily="18" charset="0"/>
              </a:rPr>
              <a:t> matrix</a:t>
            </a:r>
          </a:p>
          <a:p>
            <a:r>
              <a:rPr lang="en-US" sz="1200" i="1" dirty="0">
                <a:solidFill>
                  <a:schemeClr val="bg2"/>
                </a:solidFill>
                <a:latin typeface="Times New Roman" panose="02020603050405020304" pitchFamily="18" charset="0"/>
                <a:cs typeface="Times New Roman" panose="02020603050405020304" pitchFamily="18" charset="0"/>
              </a:rPr>
              <a:t>if rank(CO) == size(A,1)</a:t>
            </a:r>
          </a:p>
          <a:p>
            <a:r>
              <a:rPr lang="en-US" sz="1200" i="1" dirty="0" err="1">
                <a:solidFill>
                  <a:schemeClr val="bg2"/>
                </a:solidFill>
                <a:latin typeface="Times New Roman" panose="02020603050405020304" pitchFamily="18" charset="0"/>
                <a:cs typeface="Times New Roman" panose="02020603050405020304" pitchFamily="18" charset="0"/>
              </a:rPr>
              <a:t>disp</a:t>
            </a:r>
            <a:r>
              <a:rPr lang="en-US" sz="1200" i="1" dirty="0">
                <a:solidFill>
                  <a:schemeClr val="bg2"/>
                </a:solidFill>
                <a:latin typeface="Times New Roman" panose="02020603050405020304" pitchFamily="18" charset="0"/>
                <a:cs typeface="Times New Roman" panose="02020603050405020304" pitchFamily="18" charset="0"/>
              </a:rPr>
              <a:t>('System is controllable');</a:t>
            </a:r>
          </a:p>
          <a:p>
            <a:r>
              <a:rPr lang="en-US" sz="1200" i="1" dirty="0">
                <a:solidFill>
                  <a:schemeClr val="bg2"/>
                </a:solidFill>
                <a:latin typeface="Times New Roman" panose="02020603050405020304" pitchFamily="18" charset="0"/>
                <a:cs typeface="Times New Roman" panose="02020603050405020304" pitchFamily="18" charset="0"/>
              </a:rPr>
              <a:t>else</a:t>
            </a:r>
          </a:p>
          <a:p>
            <a:r>
              <a:rPr lang="en-US" sz="1200" i="1" dirty="0" err="1">
                <a:solidFill>
                  <a:schemeClr val="bg2"/>
                </a:solidFill>
                <a:latin typeface="Times New Roman" panose="02020603050405020304" pitchFamily="18" charset="0"/>
                <a:cs typeface="Times New Roman" panose="02020603050405020304" pitchFamily="18" charset="0"/>
              </a:rPr>
              <a:t>disp</a:t>
            </a:r>
            <a:r>
              <a:rPr lang="en-US" sz="1200" i="1" dirty="0">
                <a:solidFill>
                  <a:schemeClr val="bg2"/>
                </a:solidFill>
                <a:latin typeface="Times New Roman" panose="02020603050405020304" pitchFamily="18" charset="0"/>
                <a:cs typeface="Times New Roman" panose="02020603050405020304" pitchFamily="18" charset="0"/>
              </a:rPr>
              <a:t>('System is not controllable’);</a:t>
            </a:r>
          </a:p>
          <a:p>
            <a:r>
              <a:rPr lang="en-US" sz="1200" i="1" dirty="0">
                <a:solidFill>
                  <a:schemeClr val="bg2"/>
                </a:solidFill>
                <a:latin typeface="Times New Roman" panose="02020603050405020304" pitchFamily="18" charset="0"/>
                <a:cs typeface="Times New Roman" panose="02020603050405020304" pitchFamily="18" charset="0"/>
              </a:rPr>
              <a:t>end</a:t>
            </a:r>
          </a:p>
          <a:p>
            <a:endParaRPr lang="en-US" sz="1200" i="1" dirty="0">
              <a:solidFill>
                <a:schemeClr val="bg2"/>
              </a:solidFill>
              <a:latin typeface="Times New Roman" panose="02020603050405020304" pitchFamily="18" charset="0"/>
              <a:cs typeface="Times New Roman" panose="02020603050405020304" pitchFamily="18" charset="0"/>
            </a:endParaRPr>
          </a:p>
          <a:p>
            <a:r>
              <a:rPr lang="en-US" sz="1200" i="1" dirty="0">
                <a:solidFill>
                  <a:schemeClr val="bg2"/>
                </a:solidFill>
                <a:latin typeface="Times New Roman" panose="02020603050405020304" pitchFamily="18" charset="0"/>
                <a:cs typeface="Times New Roman" panose="02020603050405020304" pitchFamily="18" charset="0"/>
              </a:rPr>
              <a:t>Output: System is Controllable</a:t>
            </a:r>
          </a:p>
        </p:txBody>
      </p:sp>
    </p:spTree>
    <p:extLst>
      <p:ext uri="{BB962C8B-B14F-4D97-AF65-F5344CB8AC3E}">
        <p14:creationId xmlns:p14="http://schemas.microsoft.com/office/powerpoint/2010/main" val="27397528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a:extLst>
              <a:ext uri="{FF2B5EF4-FFF2-40B4-BE49-F238E27FC236}">
                <a16:creationId xmlns:a16="http://schemas.microsoft.com/office/drawing/2014/main" id="{D06CAC50-8E67-C440-3BF0-1CAD211866E7}"/>
              </a:ext>
            </a:extLst>
          </p:cNvPr>
          <p:cNvSpPr>
            <a:spLocks noGrp="1" noChangeArrowheads="1"/>
          </p:cNvSpPr>
          <p:nvPr>
            <p:ph type="ctrTitle"/>
          </p:nvPr>
        </p:nvSpPr>
        <p:spPr>
          <a:xfrm>
            <a:off x="-1" y="664506"/>
            <a:ext cx="4733177" cy="453123"/>
          </a:xfrm>
        </p:spPr>
        <p:txBody>
          <a:bodyPr/>
          <a:lstStyle/>
          <a:p>
            <a:pPr algn="l"/>
            <a:r>
              <a:rPr lang="en-US" altLang="zh-CN" dirty="0">
                <a:latin typeface="Times New Roman" panose="02020603050405020304" pitchFamily="18" charset="0"/>
                <a:cs typeface="Times New Roman" panose="02020603050405020304" pitchFamily="18" charset="0"/>
              </a:rPr>
              <a:t>Linear Quadratic Regulator</a:t>
            </a:r>
            <a:endParaRPr lang="en-US" alt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47BF332-685F-9CB9-C72C-2A72C091323E}"/>
              </a:ext>
            </a:extLst>
          </p:cNvPr>
          <p:cNvPicPr>
            <a:picLocks noChangeAspect="1"/>
          </p:cNvPicPr>
          <p:nvPr/>
        </p:nvPicPr>
        <p:blipFill>
          <a:blip r:embed="rId3"/>
          <a:stretch>
            <a:fillRect/>
          </a:stretch>
        </p:blipFill>
        <p:spPr>
          <a:xfrm>
            <a:off x="24418" y="1168371"/>
            <a:ext cx="4635500" cy="1955800"/>
          </a:xfrm>
          <a:prstGeom prst="rect">
            <a:avLst/>
          </a:prstGeom>
        </p:spPr>
      </p:pic>
      <p:pic>
        <p:nvPicPr>
          <p:cNvPr id="5" name="Picture 4">
            <a:extLst>
              <a:ext uri="{FF2B5EF4-FFF2-40B4-BE49-F238E27FC236}">
                <a16:creationId xmlns:a16="http://schemas.microsoft.com/office/drawing/2014/main" id="{0D65FD39-EEF1-5837-3A83-CFBCD7812F81}"/>
              </a:ext>
            </a:extLst>
          </p:cNvPr>
          <p:cNvPicPr>
            <a:picLocks noChangeAspect="1"/>
          </p:cNvPicPr>
          <p:nvPr/>
        </p:nvPicPr>
        <p:blipFill>
          <a:blip r:embed="rId4"/>
          <a:stretch>
            <a:fillRect/>
          </a:stretch>
        </p:blipFill>
        <p:spPr>
          <a:xfrm>
            <a:off x="4684337" y="766638"/>
            <a:ext cx="3789993" cy="2232931"/>
          </a:xfrm>
          <a:prstGeom prst="rect">
            <a:avLst/>
          </a:prstGeom>
        </p:spPr>
      </p:pic>
      <p:pic>
        <p:nvPicPr>
          <p:cNvPr id="2" name="Picture 1">
            <a:extLst>
              <a:ext uri="{FF2B5EF4-FFF2-40B4-BE49-F238E27FC236}">
                <a16:creationId xmlns:a16="http://schemas.microsoft.com/office/drawing/2014/main" id="{93BA5AE6-4798-18C9-8AED-96C80F2C81F7}"/>
              </a:ext>
            </a:extLst>
          </p:cNvPr>
          <p:cNvPicPr>
            <a:picLocks noChangeAspect="1"/>
          </p:cNvPicPr>
          <p:nvPr/>
        </p:nvPicPr>
        <p:blipFill>
          <a:blip r:embed="rId5"/>
          <a:stretch>
            <a:fillRect/>
          </a:stretch>
        </p:blipFill>
        <p:spPr>
          <a:xfrm>
            <a:off x="24418" y="3227723"/>
            <a:ext cx="3987800" cy="660400"/>
          </a:xfrm>
          <a:prstGeom prst="rect">
            <a:avLst/>
          </a:prstGeom>
        </p:spPr>
      </p:pic>
      <p:pic>
        <p:nvPicPr>
          <p:cNvPr id="4" name="Picture 3">
            <a:extLst>
              <a:ext uri="{FF2B5EF4-FFF2-40B4-BE49-F238E27FC236}">
                <a16:creationId xmlns:a16="http://schemas.microsoft.com/office/drawing/2014/main" id="{0EFDC9B9-464C-585B-79BD-A130879C3DB3}"/>
              </a:ext>
            </a:extLst>
          </p:cNvPr>
          <p:cNvPicPr>
            <a:picLocks noChangeAspect="1"/>
          </p:cNvPicPr>
          <p:nvPr/>
        </p:nvPicPr>
        <p:blipFill>
          <a:blip r:embed="rId6"/>
          <a:stretch>
            <a:fillRect/>
          </a:stretch>
        </p:blipFill>
        <p:spPr>
          <a:xfrm>
            <a:off x="-1" y="3927088"/>
            <a:ext cx="1790700" cy="596900"/>
          </a:xfrm>
          <a:prstGeom prst="rect">
            <a:avLst/>
          </a:prstGeom>
        </p:spPr>
      </p:pic>
    </p:spTree>
    <p:extLst>
      <p:ext uri="{BB962C8B-B14F-4D97-AF65-F5344CB8AC3E}">
        <p14:creationId xmlns:p14="http://schemas.microsoft.com/office/powerpoint/2010/main" val="136391889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a:extLst>
              <a:ext uri="{FF2B5EF4-FFF2-40B4-BE49-F238E27FC236}">
                <a16:creationId xmlns:a16="http://schemas.microsoft.com/office/drawing/2014/main" id="{D06CAC50-8E67-C440-3BF0-1CAD211866E7}"/>
              </a:ext>
            </a:extLst>
          </p:cNvPr>
          <p:cNvSpPr>
            <a:spLocks noGrp="1" noChangeArrowheads="1"/>
          </p:cNvSpPr>
          <p:nvPr>
            <p:ph type="ctrTitle"/>
          </p:nvPr>
        </p:nvSpPr>
        <p:spPr>
          <a:xfrm>
            <a:off x="-1" y="664506"/>
            <a:ext cx="4733177" cy="453123"/>
          </a:xfrm>
        </p:spPr>
        <p:txBody>
          <a:bodyPr/>
          <a:lstStyle/>
          <a:p>
            <a:pPr algn="l"/>
            <a:r>
              <a:rPr lang="en-US" altLang="zh-CN" dirty="0">
                <a:latin typeface="Times New Roman" panose="02020603050405020304" pitchFamily="18" charset="0"/>
                <a:cs typeface="Times New Roman" panose="02020603050405020304" pitchFamily="18" charset="0"/>
              </a:rPr>
              <a:t>Linear Quadratic Regulator</a:t>
            </a:r>
            <a:endParaRPr lang="en-US" alt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47BF332-685F-9CB9-C72C-2A72C091323E}"/>
              </a:ext>
            </a:extLst>
          </p:cNvPr>
          <p:cNvPicPr>
            <a:picLocks noChangeAspect="1"/>
          </p:cNvPicPr>
          <p:nvPr/>
        </p:nvPicPr>
        <p:blipFill>
          <a:blip r:embed="rId3"/>
          <a:stretch>
            <a:fillRect/>
          </a:stretch>
        </p:blipFill>
        <p:spPr>
          <a:xfrm>
            <a:off x="48837" y="1041429"/>
            <a:ext cx="4635500" cy="1955800"/>
          </a:xfrm>
          <a:prstGeom prst="rect">
            <a:avLst/>
          </a:prstGeom>
        </p:spPr>
      </p:pic>
      <p:pic>
        <p:nvPicPr>
          <p:cNvPr id="5" name="Picture 4">
            <a:extLst>
              <a:ext uri="{FF2B5EF4-FFF2-40B4-BE49-F238E27FC236}">
                <a16:creationId xmlns:a16="http://schemas.microsoft.com/office/drawing/2014/main" id="{0D65FD39-EEF1-5837-3A83-CFBCD7812F81}"/>
              </a:ext>
            </a:extLst>
          </p:cNvPr>
          <p:cNvPicPr>
            <a:picLocks noChangeAspect="1"/>
          </p:cNvPicPr>
          <p:nvPr/>
        </p:nvPicPr>
        <p:blipFill>
          <a:blip r:embed="rId4"/>
          <a:stretch>
            <a:fillRect/>
          </a:stretch>
        </p:blipFill>
        <p:spPr>
          <a:xfrm>
            <a:off x="4684337" y="766638"/>
            <a:ext cx="3789993" cy="2232931"/>
          </a:xfrm>
          <a:prstGeom prst="rect">
            <a:avLst/>
          </a:prstGeom>
        </p:spPr>
      </p:pic>
      <p:pic>
        <p:nvPicPr>
          <p:cNvPr id="7" name="Picture 6">
            <a:extLst>
              <a:ext uri="{FF2B5EF4-FFF2-40B4-BE49-F238E27FC236}">
                <a16:creationId xmlns:a16="http://schemas.microsoft.com/office/drawing/2014/main" id="{49ED73D0-BF0F-36D5-EA67-82CDFA31B539}"/>
              </a:ext>
            </a:extLst>
          </p:cNvPr>
          <p:cNvPicPr>
            <a:picLocks noChangeAspect="1"/>
          </p:cNvPicPr>
          <p:nvPr/>
        </p:nvPicPr>
        <p:blipFill>
          <a:blip r:embed="rId5"/>
          <a:stretch>
            <a:fillRect/>
          </a:stretch>
        </p:blipFill>
        <p:spPr>
          <a:xfrm>
            <a:off x="48837" y="2997229"/>
            <a:ext cx="4038600" cy="844550"/>
          </a:xfrm>
          <a:prstGeom prst="rect">
            <a:avLst/>
          </a:prstGeom>
        </p:spPr>
      </p:pic>
      <p:pic>
        <p:nvPicPr>
          <p:cNvPr id="8" name="Picture 7">
            <a:extLst>
              <a:ext uri="{FF2B5EF4-FFF2-40B4-BE49-F238E27FC236}">
                <a16:creationId xmlns:a16="http://schemas.microsoft.com/office/drawing/2014/main" id="{32B1DC9A-995B-DEAB-5656-8C21455A0600}"/>
              </a:ext>
            </a:extLst>
          </p:cNvPr>
          <p:cNvPicPr>
            <a:picLocks noChangeAspect="1"/>
          </p:cNvPicPr>
          <p:nvPr/>
        </p:nvPicPr>
        <p:blipFill>
          <a:blip r:embed="rId6"/>
          <a:stretch>
            <a:fillRect/>
          </a:stretch>
        </p:blipFill>
        <p:spPr>
          <a:xfrm>
            <a:off x="5056565" y="3475162"/>
            <a:ext cx="2628900" cy="901700"/>
          </a:xfrm>
          <a:prstGeom prst="rect">
            <a:avLst/>
          </a:prstGeom>
        </p:spPr>
      </p:pic>
      <p:pic>
        <p:nvPicPr>
          <p:cNvPr id="9" name="Picture 8">
            <a:extLst>
              <a:ext uri="{FF2B5EF4-FFF2-40B4-BE49-F238E27FC236}">
                <a16:creationId xmlns:a16="http://schemas.microsoft.com/office/drawing/2014/main" id="{E07A9382-C447-9386-C921-A96A36E7907B}"/>
              </a:ext>
            </a:extLst>
          </p:cNvPr>
          <p:cNvPicPr>
            <a:picLocks noChangeAspect="1"/>
          </p:cNvPicPr>
          <p:nvPr/>
        </p:nvPicPr>
        <p:blipFill>
          <a:blip r:embed="rId7"/>
          <a:stretch>
            <a:fillRect/>
          </a:stretch>
        </p:blipFill>
        <p:spPr>
          <a:xfrm>
            <a:off x="48837" y="3841779"/>
            <a:ext cx="4038600" cy="927100"/>
          </a:xfrm>
          <a:prstGeom prst="rect">
            <a:avLst/>
          </a:prstGeom>
        </p:spPr>
      </p:pic>
    </p:spTree>
    <p:extLst>
      <p:ext uri="{BB962C8B-B14F-4D97-AF65-F5344CB8AC3E}">
        <p14:creationId xmlns:p14="http://schemas.microsoft.com/office/powerpoint/2010/main" val="310340438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a:extLst>
              <a:ext uri="{FF2B5EF4-FFF2-40B4-BE49-F238E27FC236}">
                <a16:creationId xmlns:a16="http://schemas.microsoft.com/office/drawing/2014/main" id="{D06CAC50-8E67-C440-3BF0-1CAD211866E7}"/>
              </a:ext>
            </a:extLst>
          </p:cNvPr>
          <p:cNvSpPr>
            <a:spLocks noGrp="1" noChangeArrowheads="1"/>
          </p:cNvSpPr>
          <p:nvPr>
            <p:ph type="ctrTitle"/>
          </p:nvPr>
        </p:nvSpPr>
        <p:spPr>
          <a:xfrm>
            <a:off x="-1" y="360499"/>
            <a:ext cx="6268996" cy="757130"/>
          </a:xfrm>
        </p:spPr>
        <p:txBody>
          <a:bodyPr/>
          <a:lstStyle/>
          <a:p>
            <a:pPr algn="l"/>
            <a:r>
              <a:rPr lang="en-US" altLang="zh-CN" dirty="0">
                <a:latin typeface="Times New Roman" panose="02020603050405020304" pitchFamily="18" charset="0"/>
                <a:cs typeface="Times New Roman" panose="02020603050405020304" pitchFamily="18" charset="0"/>
              </a:rPr>
              <a:t>Linear Quadratic Estimator (Kalman)</a:t>
            </a:r>
            <a:endParaRPr lang="en-US"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BA5EF6F-77FB-FA69-A3BD-C5EEFACDADE4}"/>
              </a:ext>
            </a:extLst>
          </p:cNvPr>
          <p:cNvPicPr>
            <a:picLocks noChangeAspect="1"/>
          </p:cNvPicPr>
          <p:nvPr/>
        </p:nvPicPr>
        <p:blipFill>
          <a:blip r:embed="rId3"/>
          <a:stretch>
            <a:fillRect/>
          </a:stretch>
        </p:blipFill>
        <p:spPr>
          <a:xfrm>
            <a:off x="983735" y="1177596"/>
            <a:ext cx="3403600" cy="889000"/>
          </a:xfrm>
          <a:prstGeom prst="rect">
            <a:avLst/>
          </a:prstGeom>
        </p:spPr>
      </p:pic>
      <p:pic>
        <p:nvPicPr>
          <p:cNvPr id="11" name="Picture 10" descr="Diagram, schematic&#10;&#10;Description automatically generated">
            <a:extLst>
              <a:ext uri="{FF2B5EF4-FFF2-40B4-BE49-F238E27FC236}">
                <a16:creationId xmlns:a16="http://schemas.microsoft.com/office/drawing/2014/main" id="{A8951648-65F8-1441-F16E-D575F3C199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66596"/>
            <a:ext cx="5665580" cy="2280680"/>
          </a:xfrm>
          <a:prstGeom prst="rect">
            <a:avLst/>
          </a:prstGeom>
        </p:spPr>
      </p:pic>
      <p:sp>
        <p:nvSpPr>
          <p:cNvPr id="13" name="TextBox 12">
            <a:extLst>
              <a:ext uri="{FF2B5EF4-FFF2-40B4-BE49-F238E27FC236}">
                <a16:creationId xmlns:a16="http://schemas.microsoft.com/office/drawing/2014/main" id="{989134E4-D6FB-A74F-D022-7F7571D9F640}"/>
              </a:ext>
            </a:extLst>
          </p:cNvPr>
          <p:cNvSpPr txBox="1"/>
          <p:nvPr/>
        </p:nvSpPr>
        <p:spPr>
          <a:xfrm>
            <a:off x="5896936" y="1491491"/>
            <a:ext cx="2975216" cy="2308324"/>
          </a:xfrm>
          <a:prstGeom prst="rect">
            <a:avLst/>
          </a:prstGeom>
          <a:noFill/>
        </p:spPr>
        <p:txBody>
          <a:bodyPr wrap="square">
            <a:spAutoFit/>
          </a:bodyPr>
          <a:lstStyle/>
          <a:p>
            <a:r>
              <a:rPr lang="en-US" sz="1200" i="1" dirty="0">
                <a:solidFill>
                  <a:schemeClr val="bg2"/>
                </a:solidFill>
                <a:latin typeface="Times New Roman" panose="02020603050405020304" pitchFamily="18" charset="0"/>
                <a:cs typeface="Times New Roman" panose="02020603050405020304" pitchFamily="18" charset="0"/>
              </a:rPr>
              <a:t>MATLAB</a:t>
            </a:r>
          </a:p>
          <a:p>
            <a:r>
              <a:rPr lang="en-US" sz="1200" i="1" dirty="0">
                <a:solidFill>
                  <a:schemeClr val="bg2"/>
                </a:solidFill>
                <a:latin typeface="Times New Roman" panose="02020603050405020304" pitchFamily="18" charset="0"/>
                <a:cs typeface="Times New Roman" panose="02020603050405020304" pitchFamily="18" charset="0"/>
              </a:rPr>
              <a:t>% Calculate the observability matrix</a:t>
            </a:r>
          </a:p>
          <a:p>
            <a:r>
              <a:rPr lang="en-US" sz="1200" i="1" dirty="0">
                <a:solidFill>
                  <a:schemeClr val="bg2"/>
                </a:solidFill>
                <a:latin typeface="Times New Roman" panose="02020603050405020304" pitchFamily="18" charset="0"/>
                <a:cs typeface="Times New Roman" panose="02020603050405020304" pitchFamily="18" charset="0"/>
              </a:rPr>
              <a:t>O = </a:t>
            </a:r>
            <a:r>
              <a:rPr lang="en-US" sz="1200" i="1" dirty="0" err="1">
                <a:solidFill>
                  <a:schemeClr val="bg2"/>
                </a:solidFill>
                <a:latin typeface="Times New Roman" panose="02020603050405020304" pitchFamily="18" charset="0"/>
                <a:cs typeface="Times New Roman" panose="02020603050405020304" pitchFamily="18" charset="0"/>
              </a:rPr>
              <a:t>obsv</a:t>
            </a:r>
            <a:r>
              <a:rPr lang="en-US" sz="1200" i="1" dirty="0">
                <a:solidFill>
                  <a:schemeClr val="bg2"/>
                </a:solidFill>
                <a:latin typeface="Times New Roman" panose="02020603050405020304" pitchFamily="18" charset="0"/>
                <a:cs typeface="Times New Roman" panose="02020603050405020304" pitchFamily="18" charset="0"/>
              </a:rPr>
              <a:t>(A, C);</a:t>
            </a:r>
          </a:p>
          <a:p>
            <a:endParaRPr lang="en-US" sz="1200" i="1" dirty="0">
              <a:solidFill>
                <a:schemeClr val="bg2"/>
              </a:solidFill>
              <a:latin typeface="Times New Roman" panose="02020603050405020304" pitchFamily="18" charset="0"/>
              <a:cs typeface="Times New Roman" panose="02020603050405020304" pitchFamily="18" charset="0"/>
            </a:endParaRPr>
          </a:p>
          <a:p>
            <a:r>
              <a:rPr lang="en-US" sz="1200" i="1" dirty="0">
                <a:solidFill>
                  <a:schemeClr val="bg2"/>
                </a:solidFill>
                <a:latin typeface="Times New Roman" panose="02020603050405020304" pitchFamily="18" charset="0"/>
                <a:cs typeface="Times New Roman" panose="02020603050405020304" pitchFamily="18" charset="0"/>
              </a:rPr>
              <a:t>% Check the rank of the observability matrix</a:t>
            </a:r>
          </a:p>
          <a:p>
            <a:r>
              <a:rPr lang="en-US" sz="1200" i="1" dirty="0">
                <a:solidFill>
                  <a:schemeClr val="bg2"/>
                </a:solidFill>
                <a:latin typeface="Times New Roman" panose="02020603050405020304" pitchFamily="18" charset="0"/>
                <a:cs typeface="Times New Roman" panose="02020603050405020304" pitchFamily="18" charset="0"/>
              </a:rPr>
              <a:t>if rank(O) == size(A,1)</a:t>
            </a:r>
          </a:p>
          <a:p>
            <a:r>
              <a:rPr lang="en-US" sz="1200" i="1" dirty="0" err="1">
                <a:solidFill>
                  <a:schemeClr val="bg2"/>
                </a:solidFill>
                <a:latin typeface="Times New Roman" panose="02020603050405020304" pitchFamily="18" charset="0"/>
                <a:cs typeface="Times New Roman" panose="02020603050405020304" pitchFamily="18" charset="0"/>
              </a:rPr>
              <a:t>disp</a:t>
            </a:r>
            <a:r>
              <a:rPr lang="en-US" sz="1200" i="1" dirty="0">
                <a:solidFill>
                  <a:schemeClr val="bg2"/>
                </a:solidFill>
                <a:latin typeface="Times New Roman" panose="02020603050405020304" pitchFamily="18" charset="0"/>
                <a:cs typeface="Times New Roman" panose="02020603050405020304" pitchFamily="18" charset="0"/>
              </a:rPr>
              <a:t>('System is observable');</a:t>
            </a:r>
          </a:p>
          <a:p>
            <a:r>
              <a:rPr lang="en-US" sz="1200" i="1" dirty="0">
                <a:solidFill>
                  <a:schemeClr val="bg2"/>
                </a:solidFill>
                <a:latin typeface="Times New Roman" panose="02020603050405020304" pitchFamily="18" charset="0"/>
                <a:cs typeface="Times New Roman" panose="02020603050405020304" pitchFamily="18" charset="0"/>
              </a:rPr>
              <a:t>else</a:t>
            </a:r>
          </a:p>
          <a:p>
            <a:r>
              <a:rPr lang="en-US" sz="1200" i="1" dirty="0" err="1">
                <a:solidFill>
                  <a:schemeClr val="bg2"/>
                </a:solidFill>
                <a:latin typeface="Times New Roman" panose="02020603050405020304" pitchFamily="18" charset="0"/>
                <a:cs typeface="Times New Roman" panose="02020603050405020304" pitchFamily="18" charset="0"/>
              </a:rPr>
              <a:t>disp</a:t>
            </a:r>
            <a:r>
              <a:rPr lang="en-US" sz="1200" i="1" dirty="0">
                <a:solidFill>
                  <a:schemeClr val="bg2"/>
                </a:solidFill>
                <a:latin typeface="Times New Roman" panose="02020603050405020304" pitchFamily="18" charset="0"/>
                <a:cs typeface="Times New Roman" panose="02020603050405020304" pitchFamily="18" charset="0"/>
              </a:rPr>
              <a:t>('System is not observable’);</a:t>
            </a:r>
          </a:p>
          <a:p>
            <a:r>
              <a:rPr lang="en-US" sz="1200" i="1" dirty="0">
                <a:solidFill>
                  <a:schemeClr val="bg2"/>
                </a:solidFill>
                <a:latin typeface="Times New Roman" panose="02020603050405020304" pitchFamily="18" charset="0"/>
                <a:cs typeface="Times New Roman" panose="02020603050405020304" pitchFamily="18" charset="0"/>
              </a:rPr>
              <a:t>end</a:t>
            </a:r>
          </a:p>
          <a:p>
            <a:endParaRPr lang="en-US" sz="1200" i="1" dirty="0">
              <a:solidFill>
                <a:schemeClr val="bg2"/>
              </a:solidFill>
              <a:latin typeface="Times New Roman" panose="02020603050405020304" pitchFamily="18" charset="0"/>
              <a:cs typeface="Times New Roman" panose="02020603050405020304" pitchFamily="18" charset="0"/>
            </a:endParaRPr>
          </a:p>
          <a:p>
            <a:r>
              <a:rPr lang="en-US" sz="1200" i="1" dirty="0">
                <a:solidFill>
                  <a:schemeClr val="bg2"/>
                </a:solidFill>
                <a:latin typeface="Times New Roman" panose="02020603050405020304" pitchFamily="18" charset="0"/>
                <a:cs typeface="Times New Roman" panose="02020603050405020304" pitchFamily="18" charset="0"/>
              </a:rPr>
              <a:t>Output: System is Observable</a:t>
            </a:r>
          </a:p>
        </p:txBody>
      </p:sp>
      <p:pic>
        <p:nvPicPr>
          <p:cNvPr id="14" name="Picture 13">
            <a:extLst>
              <a:ext uri="{FF2B5EF4-FFF2-40B4-BE49-F238E27FC236}">
                <a16:creationId xmlns:a16="http://schemas.microsoft.com/office/drawing/2014/main" id="{B08E58D2-A1AF-BE90-E6D4-BDE95A2EAA3D}"/>
              </a:ext>
            </a:extLst>
          </p:cNvPr>
          <p:cNvPicPr>
            <a:picLocks noChangeAspect="1"/>
          </p:cNvPicPr>
          <p:nvPr/>
        </p:nvPicPr>
        <p:blipFill>
          <a:blip r:embed="rId5"/>
          <a:stretch>
            <a:fillRect/>
          </a:stretch>
        </p:blipFill>
        <p:spPr>
          <a:xfrm>
            <a:off x="0" y="4343513"/>
            <a:ext cx="5665580" cy="609600"/>
          </a:xfrm>
          <a:prstGeom prst="rect">
            <a:avLst/>
          </a:prstGeom>
        </p:spPr>
      </p:pic>
      <p:pic>
        <p:nvPicPr>
          <p:cNvPr id="16" name="Picture 15">
            <a:extLst>
              <a:ext uri="{FF2B5EF4-FFF2-40B4-BE49-F238E27FC236}">
                <a16:creationId xmlns:a16="http://schemas.microsoft.com/office/drawing/2014/main" id="{C878B905-A9B2-3AFC-8FBB-FE9E6079BEF7}"/>
              </a:ext>
            </a:extLst>
          </p:cNvPr>
          <p:cNvPicPr>
            <a:picLocks noChangeAspect="1"/>
          </p:cNvPicPr>
          <p:nvPr/>
        </p:nvPicPr>
        <p:blipFill>
          <a:blip r:embed="rId6"/>
          <a:stretch>
            <a:fillRect/>
          </a:stretch>
        </p:blipFill>
        <p:spPr>
          <a:xfrm>
            <a:off x="3672114" y="3495015"/>
            <a:ext cx="1799771" cy="609600"/>
          </a:xfrm>
          <a:prstGeom prst="rect">
            <a:avLst/>
          </a:prstGeom>
        </p:spPr>
      </p:pic>
    </p:spTree>
    <p:extLst>
      <p:ext uri="{BB962C8B-B14F-4D97-AF65-F5344CB8AC3E}">
        <p14:creationId xmlns:p14="http://schemas.microsoft.com/office/powerpoint/2010/main" val="27533902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a:extLst>
              <a:ext uri="{FF2B5EF4-FFF2-40B4-BE49-F238E27FC236}">
                <a16:creationId xmlns:a16="http://schemas.microsoft.com/office/drawing/2014/main" id="{D06CAC50-8E67-C440-3BF0-1CAD211866E7}"/>
              </a:ext>
            </a:extLst>
          </p:cNvPr>
          <p:cNvSpPr>
            <a:spLocks noGrp="1" noChangeArrowheads="1"/>
          </p:cNvSpPr>
          <p:nvPr>
            <p:ph type="ctrTitle"/>
          </p:nvPr>
        </p:nvSpPr>
        <p:spPr>
          <a:xfrm>
            <a:off x="-1" y="360499"/>
            <a:ext cx="6977450" cy="757130"/>
          </a:xfrm>
        </p:spPr>
        <p:txBody>
          <a:bodyPr/>
          <a:lstStyle/>
          <a:p>
            <a:pPr algn="l"/>
            <a:r>
              <a:rPr lang="en-US" altLang="zh-CN" dirty="0">
                <a:latin typeface="Times New Roman" panose="02020603050405020304" pitchFamily="18" charset="0"/>
                <a:cs typeface="Times New Roman" panose="02020603050405020304" pitchFamily="18" charset="0"/>
              </a:rPr>
              <a:t>Linear Quadratic Gaussian control (LQG)</a:t>
            </a:r>
            <a:endParaRPr lang="en-US" altLang="en-US"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2DB86A92-73B2-67DF-A289-44A526C95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24" y="1117629"/>
            <a:ext cx="7226300" cy="2857500"/>
          </a:xfrm>
          <a:prstGeom prst="rect">
            <a:avLst/>
          </a:prstGeom>
        </p:spPr>
      </p:pic>
      <p:pic>
        <p:nvPicPr>
          <p:cNvPr id="5" name="Picture 4">
            <a:extLst>
              <a:ext uri="{FF2B5EF4-FFF2-40B4-BE49-F238E27FC236}">
                <a16:creationId xmlns:a16="http://schemas.microsoft.com/office/drawing/2014/main" id="{C9669FE1-CDAC-C722-B1B0-36D931A84E7B}"/>
              </a:ext>
            </a:extLst>
          </p:cNvPr>
          <p:cNvPicPr>
            <a:picLocks noChangeAspect="1"/>
          </p:cNvPicPr>
          <p:nvPr/>
        </p:nvPicPr>
        <p:blipFill>
          <a:blip r:embed="rId4"/>
          <a:stretch>
            <a:fillRect/>
          </a:stretch>
        </p:blipFill>
        <p:spPr>
          <a:xfrm>
            <a:off x="604622" y="3975129"/>
            <a:ext cx="7226301" cy="947578"/>
          </a:xfrm>
          <a:prstGeom prst="rect">
            <a:avLst/>
          </a:prstGeom>
        </p:spPr>
      </p:pic>
    </p:spTree>
    <p:extLst>
      <p:ext uri="{BB962C8B-B14F-4D97-AF65-F5344CB8AC3E}">
        <p14:creationId xmlns:p14="http://schemas.microsoft.com/office/powerpoint/2010/main" val="4281512837"/>
      </p:ext>
    </p:extLst>
  </p:cSld>
  <p:clrMapOvr>
    <a:masterClrMapping/>
  </p:clrMapOvr>
  <p:transition/>
</p:sld>
</file>

<file path=ppt/theme/theme1.xml><?xml version="1.0" encoding="utf-8"?>
<a:theme xmlns:a="http://schemas.openxmlformats.org/drawingml/2006/main" name="Default Design">
  <a:themeElements>
    <a:clrScheme name="WSU Brand HEX">
      <a:dk1>
        <a:srgbClr val="000000"/>
      </a:dk1>
      <a:lt1>
        <a:srgbClr val="FFFFFF"/>
      </a:lt1>
      <a:dk2>
        <a:srgbClr val="003C69"/>
      </a:dk2>
      <a:lt2>
        <a:srgbClr val="DBCEAC"/>
      </a:lt2>
      <a:accent1>
        <a:srgbClr val="981E32"/>
      </a:accent1>
      <a:accent2>
        <a:srgbClr val="5E6A71"/>
      </a:accent2>
      <a:accent3>
        <a:srgbClr val="C60C30"/>
      </a:accent3>
      <a:accent4>
        <a:srgbClr val="EC7A08"/>
      </a:accent4>
      <a:accent5>
        <a:srgbClr val="3CB6CE"/>
      </a:accent5>
      <a:accent6>
        <a:srgbClr val="B6BF00"/>
      </a:accent6>
      <a:hlink>
        <a:srgbClr val="452325"/>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sz="1400" dirty="0" smtClean="0">
            <a:solidFill>
              <a:schemeClr val="bg2"/>
            </a:solidFill>
            <a:latin typeface="Times New Roman" panose="02020603050405020304" pitchFamily="18" charset="0"/>
            <a:cs typeface="Times New Roman" panose="02020603050405020304" pitchFamily="18"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C0C0C0"/>
        </a:lt2>
        <a:accent1>
          <a:srgbClr val="CC0033"/>
        </a:accent1>
        <a:accent2>
          <a:srgbClr val="333399"/>
        </a:accent2>
        <a:accent3>
          <a:srgbClr val="FFFFFF"/>
        </a:accent3>
        <a:accent4>
          <a:srgbClr val="000000"/>
        </a:accent4>
        <a:accent5>
          <a:srgbClr val="E2AAA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C0C0C0"/>
        </a:lt2>
        <a:accent1>
          <a:srgbClr val="CC0033"/>
        </a:accent1>
        <a:accent2>
          <a:srgbClr val="000099"/>
        </a:accent2>
        <a:accent3>
          <a:srgbClr val="FFFFFF"/>
        </a:accent3>
        <a:accent4>
          <a:srgbClr val="000000"/>
        </a:accent4>
        <a:accent5>
          <a:srgbClr val="E2AAAD"/>
        </a:accent5>
        <a:accent6>
          <a:srgbClr val="00008A"/>
        </a:accent6>
        <a:hlink>
          <a:srgbClr val="009999"/>
        </a:hlink>
        <a:folHlink>
          <a:srgbClr val="33CC33"/>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99"/>
        </a:dk2>
        <a:lt2>
          <a:srgbClr val="FFFFFF"/>
        </a:lt2>
        <a:accent1>
          <a:srgbClr val="CC0033"/>
        </a:accent1>
        <a:accent2>
          <a:srgbClr val="000099"/>
        </a:accent2>
        <a:accent3>
          <a:srgbClr val="AAA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
      <a:clrScheme name="Default Design 16">
        <a:dk1>
          <a:srgbClr val="000000"/>
        </a:dk1>
        <a:lt1>
          <a:srgbClr val="FFFFFF"/>
        </a:lt1>
        <a:dk2>
          <a:srgbClr val="009999"/>
        </a:dk2>
        <a:lt2>
          <a:srgbClr val="FFFFFF"/>
        </a:lt2>
        <a:accent1>
          <a:srgbClr val="CC0033"/>
        </a:accent1>
        <a:accent2>
          <a:srgbClr val="000099"/>
        </a:accent2>
        <a:accent3>
          <a:srgbClr val="AACACA"/>
        </a:accent3>
        <a:accent4>
          <a:srgbClr val="DADADA"/>
        </a:accent4>
        <a:accent5>
          <a:srgbClr val="E2AAAD"/>
        </a:accent5>
        <a:accent6>
          <a:srgbClr val="00008A"/>
        </a:accent6>
        <a:hlink>
          <a:srgbClr val="009999"/>
        </a:hlink>
        <a:folHlink>
          <a:srgbClr val="33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6509</TotalTime>
  <Words>2632</Words>
  <Application>Microsoft Macintosh PowerPoint</Application>
  <PresentationFormat>On-screen Show (16:9)</PresentationFormat>
  <Paragraphs>225</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CMMI10</vt:lpstr>
      <vt:lpstr>CMR10</vt:lpstr>
      <vt:lpstr>CMSY10</vt:lpstr>
      <vt:lpstr>CMSY7</vt:lpstr>
      <vt:lpstr>Lucida Sans</vt:lpstr>
      <vt:lpstr>NimbusRomNo9L</vt:lpstr>
      <vt:lpstr>Söhne</vt:lpstr>
      <vt:lpstr>Times New Roman</vt:lpstr>
      <vt:lpstr>Default Design</vt:lpstr>
      <vt:lpstr>Attack-Resilient Thermal Control System</vt:lpstr>
      <vt:lpstr>Introduction</vt:lpstr>
      <vt:lpstr>PowerPoint Presentation</vt:lpstr>
      <vt:lpstr>Dynamic Modeling</vt:lpstr>
      <vt:lpstr>State Space Representation</vt:lpstr>
      <vt:lpstr>Linear Quadratic Regulator</vt:lpstr>
      <vt:lpstr>Linear Quadratic Regulator</vt:lpstr>
      <vt:lpstr>Linear Quadratic Estimator (Kalman)</vt:lpstr>
      <vt:lpstr>Linear Quadratic Gaussian control (LQG)</vt:lpstr>
      <vt:lpstr>SIMULATIONS</vt:lpstr>
      <vt:lpstr>SIMULATIONS</vt:lpstr>
      <vt:lpstr>SIMULATIONS</vt:lpstr>
      <vt:lpstr>FUTURE WORK</vt:lpstr>
      <vt:lpstr>PowerPoint Presentation</vt:lpstr>
      <vt:lpstr>Future Work</vt:lpstr>
    </vt:vector>
  </TitlesOfParts>
  <Company>Washington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Marketing</dc:creator>
  <cp:lastModifiedBy>Ajeigbe, Oluwafemi Johnson</cp:lastModifiedBy>
  <cp:revision>452</cp:revision>
  <cp:lastPrinted>2014-04-21T18:27:44Z</cp:lastPrinted>
  <dcterms:created xsi:type="dcterms:W3CDTF">2001-10-04T20:08:10Z</dcterms:created>
  <dcterms:modified xsi:type="dcterms:W3CDTF">2023-03-20T16:10:11Z</dcterms:modified>
</cp:coreProperties>
</file>