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onel ajeliti" userId="04d66e4e7d9f6c01" providerId="LiveId" clId="{D39DAAFF-EE78-49AE-A49E-5EEF46B0127A}"/>
    <pc:docChg chg="custSel modSld">
      <pc:chgData name="lionel ajeliti" userId="04d66e4e7d9f6c01" providerId="LiveId" clId="{D39DAAFF-EE78-49AE-A49E-5EEF46B0127A}" dt="2024-11-30T16:43:39.531" v="10" actId="14100"/>
      <pc:docMkLst>
        <pc:docMk/>
      </pc:docMkLst>
      <pc:sldChg chg="addSp delSp modSp mod">
        <pc:chgData name="lionel ajeliti" userId="04d66e4e7d9f6c01" providerId="LiveId" clId="{D39DAAFF-EE78-49AE-A49E-5EEF46B0127A}" dt="2024-11-30T16:43:39.531" v="10" actId="14100"/>
        <pc:sldMkLst>
          <pc:docMk/>
          <pc:sldMk cId="1650643995" sldId="256"/>
        </pc:sldMkLst>
        <pc:picChg chg="del">
          <ac:chgData name="lionel ajeliti" userId="04d66e4e7d9f6c01" providerId="LiveId" clId="{D39DAAFF-EE78-49AE-A49E-5EEF46B0127A}" dt="2024-11-30T16:42:19.171" v="0" actId="478"/>
          <ac:picMkLst>
            <pc:docMk/>
            <pc:sldMk cId="1650643995" sldId="256"/>
            <ac:picMk id="4" creationId="{82B00071-8235-47D0-F2D2-D729751457CC}"/>
          </ac:picMkLst>
        </pc:picChg>
        <pc:picChg chg="add mod">
          <ac:chgData name="lionel ajeliti" userId="04d66e4e7d9f6c01" providerId="LiveId" clId="{D39DAAFF-EE78-49AE-A49E-5EEF46B0127A}" dt="2024-11-30T16:43:39.531" v="10" actId="14100"/>
          <ac:picMkLst>
            <pc:docMk/>
            <pc:sldMk cId="1650643995" sldId="256"/>
            <ac:picMk id="1026" creationId="{12FA35B8-8DBA-9534-A061-F52D6F44A4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6EF5-AEF2-8AF7-2943-50A70F7C9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B60F1-13EC-D4CD-5A53-EAD882F1A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91D8-E423-3E29-3899-00DF59E4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CB334-2A64-A92E-5305-B2CD0E2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FCC51-260F-92FC-461C-27B9DDB9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0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BE9B-CFA3-5E2E-D69F-5338DF18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848B1-3F50-E60A-B72B-A9EA71FE1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827A0-CE80-E8A3-D665-49899B0D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B5F4E-7681-E07B-887E-5B188B58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AEB9-C3E3-53A7-CF3E-A780205B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2A0FD-A9E4-57F1-A880-3C267F1CA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8E755-8DD1-AC99-3876-AA1DCE61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D792-8301-5656-834D-D2B5884C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CE9CB-4EB1-94D7-75CB-703E57C8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F06A-033C-F79C-578F-B280DBC0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6C1F-B5F0-A1CC-C788-2D507AE1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BA819-4113-CC53-796E-CF788914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C91F-7001-0C13-169F-52F7F1B3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2BC2-273A-F38C-930D-158316DA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9FB5-B7F5-8C99-E6B5-D3EF9E55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9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7F4E-E40E-3B24-A4D3-EA6D463FC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07596-C5D5-2337-F2B6-FC5D0467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F718-E61E-7ACA-0278-E2E562F2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F682-40D5-321B-C182-8B85F1BA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EBC2-8DD2-EA2D-4A86-7C803043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5C44-A74F-282C-D256-E3977945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FDF2-E07D-4AEE-3F72-FEC6EA420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638B-3A94-091C-B1BC-6AECA87E5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E5932-20E7-FB88-9ED1-9418D5BF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91892-DFA5-891C-B60F-B92F246F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2925-E67F-2427-24DE-3EBF6719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5C63-9A62-A867-D323-56BF1909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23CF-3DA2-7271-6042-F5BE4E4E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ABE5-F9CC-14BC-A01D-C98CFE07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59769-01DB-8C52-2E1D-2DBE985D5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31F27-DD9A-83E5-5562-92977BE3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B9D4DB-488F-E40B-82B1-AF8670E4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3A7E1-264E-C5D7-9D03-870F5494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3409E-5C77-7ACD-2115-E4904B3C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0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78CD-5A1D-B21A-0893-9C1BD8E8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DA86E-9E57-3F41-3AD6-EFDB53D1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CF04F-4F6F-0F31-B42C-2AB04F35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00DB5-D4E5-4C29-3A94-36784406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E99BC-C830-45B6-0CE7-100FD00B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A9B9E-CB06-57AD-289B-D0D9C1E9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63F0D-270C-07A5-C656-1478E30C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8E88-B054-55AF-C80A-69F11056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D1DE-C846-1158-1B29-6AD800DB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42F3D-3D05-1BE8-36B2-0B0510460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61AEC-BFD8-630C-1E49-66DE4EB1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1517B-4E9F-2CBC-F1FF-4E9BAA8C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D1BC-8649-6AF8-59FC-1A5B331A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03EE-A7BF-3B03-7098-A15782E6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7D45E-4785-192E-3DDA-E38B30AE9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64654-091A-C28B-4964-456273FC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0FAB0-7372-8A5B-E2D8-90A73898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4FB9F-66EB-C8DA-2B76-45C7E37E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D8C56-48E4-2EE5-3385-7D80E9BB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9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masvian.com/2022/09/background-backdrop-hitam-abstrak-vektor.htm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C4001-EE2C-A37B-5008-60C54F75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CB13-D17E-D03A-C0EE-4AA3E8E0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93F63-E4B6-240C-B6C3-C5453A915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DA6B-F365-4F25-B736-435C80C8032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9B86B-EABE-0142-C5D9-64BB2EA0E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C382-A9B5-D28A-FE91-A2C462AFC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3C66-6BFF-42D3-8DDF-963ADB803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hsamaha/aviation-accident-database-synop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BA2-F174-AAEE-D49D-7905C297F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7809"/>
            <a:ext cx="9144000" cy="140902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-apple-system"/>
              </a:rPr>
              <a:t>Aircraft Accidents Analysis to Determine The Most Viable Aircrafts for Purchase</a:t>
            </a:r>
          </a:p>
        </p:txBody>
      </p:sp>
      <p:pic>
        <p:nvPicPr>
          <p:cNvPr id="1026" name="Picture 2" descr="Aircraft - Wikipedia">
            <a:extLst>
              <a:ext uri="{FF2B5EF4-FFF2-40B4-BE49-F238E27FC236}">
                <a16:creationId xmlns:a16="http://schemas.microsoft.com/office/drawing/2014/main" id="{12FA35B8-8DBA-9534-A061-F52D6F44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4" y="3086828"/>
            <a:ext cx="7424057" cy="37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643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3DD8-2649-7D2E-5638-8DF2301E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74295"/>
            <a:ext cx="3932237" cy="1600200"/>
          </a:xfrm>
        </p:spPr>
        <p:txBody>
          <a:bodyPr/>
          <a:lstStyle/>
          <a:p>
            <a:r>
              <a:rPr lang="en-US" sz="4800" b="1" i="0" dirty="0">
                <a:solidFill>
                  <a:schemeClr val="bg1"/>
                </a:solidFill>
                <a:effectLst/>
                <a:latin typeface="-apple-system"/>
              </a:rPr>
              <a:t>2. Engine Type</a:t>
            </a:r>
            <a:b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90B5-CA35-2629-51D0-A27741ED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057400"/>
            <a:ext cx="3932237" cy="3811588"/>
          </a:xfrm>
        </p:spPr>
        <p:txBody>
          <a:bodyPr/>
          <a:lstStyle/>
          <a:p>
            <a:pPr algn="l"/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Aircrafts have different types of engines. Let's take a look at the types in our data</a:t>
            </a:r>
          </a:p>
          <a:p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A21721D-EA9B-0072-9FE1-3B6D2BB5D8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" r="2452"/>
          <a:stretch>
            <a:fillRect/>
          </a:stretch>
        </p:blipFill>
        <p:spPr>
          <a:xfrm>
            <a:off x="4892675" y="336550"/>
            <a:ext cx="6978650" cy="6096000"/>
          </a:xfrm>
        </p:spPr>
      </p:pic>
    </p:spTree>
    <p:extLst>
      <p:ext uri="{BB962C8B-B14F-4D97-AF65-F5344CB8AC3E}">
        <p14:creationId xmlns:p14="http://schemas.microsoft.com/office/powerpoint/2010/main" val="198862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5240-C36B-1B26-BB4C-3209435D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i="0" dirty="0">
                <a:solidFill>
                  <a:schemeClr val="bg1"/>
                </a:solidFill>
                <a:effectLst/>
                <a:latin typeface="-apple-system"/>
              </a:rPr>
              <a:t>3. Purpose of flight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BCEC4-9965-FEEB-4EFF-A0DDB473E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There are different purposes when the planes take to the skies. Let's take a look at this.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041593B-BB95-C9A9-9C53-1C89100890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r="6458"/>
          <a:stretch>
            <a:fillRect/>
          </a:stretch>
        </p:blipFill>
        <p:spPr>
          <a:xfrm>
            <a:off x="4772025" y="176213"/>
            <a:ext cx="7131050" cy="6224587"/>
          </a:xfrm>
        </p:spPr>
      </p:pic>
    </p:spTree>
    <p:extLst>
      <p:ext uri="{BB962C8B-B14F-4D97-AF65-F5344CB8AC3E}">
        <p14:creationId xmlns:p14="http://schemas.microsoft.com/office/powerpoint/2010/main" val="185110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2AB-1FF9-1935-A597-124FAF73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-apple-system"/>
              </a:rPr>
              <a:t>4. Phase of Flight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C7F9F18-16EE-15E9-43BE-12D036D5012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" r="2780"/>
          <a:stretch>
            <a:fillRect/>
          </a:stretch>
        </p:blipFill>
        <p:spPr>
          <a:xfrm>
            <a:off x="4572001" y="657727"/>
            <a:ext cx="7154778" cy="55666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16D4-4639-912B-3C45-B822FEDC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Which phase of flight were these planes when the accident occurred? Let's take a look.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86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0892-8CC0-E321-DC46-B0B31479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-apple-system"/>
              </a:rPr>
              <a:t>5. Weather Condition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69C8F-E618-2F4A-C0E8-4FBF150DD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VMC - Visual meteorological Condition</a:t>
            </a:r>
          </a:p>
          <a:p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 IMC - Instrument meteorological Condition.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B779048-51C0-130B-4422-CD993DCE7A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1" r="8631"/>
          <a:stretch>
            <a:fillRect/>
          </a:stretch>
        </p:blipFill>
        <p:spPr>
          <a:xfrm>
            <a:off x="4010025" y="457200"/>
            <a:ext cx="7845425" cy="5943600"/>
          </a:xfrm>
        </p:spPr>
      </p:pic>
    </p:spTree>
    <p:extLst>
      <p:ext uri="{BB962C8B-B14F-4D97-AF65-F5344CB8AC3E}">
        <p14:creationId xmlns:p14="http://schemas.microsoft.com/office/powerpoint/2010/main" val="57237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1E27A4-9225-8E72-3A63-814FB635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7570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CC397-D3C6-0F94-05C4-C647BB621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705"/>
            <a:ext cx="10515600" cy="47652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Most planes involved in accidents are for personal use, and not commercial use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Also, the most kind of aircrafts, according to the type of engine are small planes, which explains why it was for personal use. 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According to the graphs seen, we would presume that the top ten aircrafts are not safe to start the business with.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4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06FE1-64EA-77B6-7258-29688DDF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-apple-system"/>
              </a:rPr>
              <a:t>T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here is insufficient data to make this conclusion, since we have not considered other factors like price of the planes, and/ maintenance cost.</a:t>
            </a:r>
          </a:p>
          <a:p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It could be that Cessna, Piper, and Beech are cheaper or easy to maintain, hence their popularity.</a:t>
            </a:r>
          </a:p>
          <a:p>
            <a:r>
              <a:rPr lang="en-US" sz="3600" dirty="0">
                <a:solidFill>
                  <a:schemeClr val="bg1"/>
                </a:solidFill>
                <a:latin typeface="-apple-system"/>
              </a:rPr>
              <a:t>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ore research needs to be done to come with substantial decision on the kind of aircraft to purchase to start off the business.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63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6450-1BFC-3CF1-570D-B0B62D70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THANK YOU!!!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92765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CCC0-CD8E-32C8-4382-93D161E2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737"/>
            <a:ext cx="10515600" cy="5134226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QUESTIONS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NAME: LIONEL AJELITI</a:t>
            </a:r>
          </a:p>
          <a:p>
            <a:pPr marL="0" indent="0">
              <a:buNone/>
            </a:pPr>
            <a:r>
              <a:rPr lang="en-US" sz="3200" dirty="0" err="1">
                <a:solidFill>
                  <a:schemeClr val="bg1"/>
                </a:solidFill>
              </a:rPr>
              <a:t>Linkedin</a:t>
            </a:r>
            <a:r>
              <a:rPr lang="en-US" sz="3200" dirty="0">
                <a:solidFill>
                  <a:schemeClr val="bg1"/>
                </a:solidFill>
              </a:rPr>
              <a:t> Profile :LIONEL AJELITI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EMAIL: lionelajeliti@gmail.com</a:t>
            </a:r>
          </a:p>
        </p:txBody>
      </p:sp>
    </p:spTree>
    <p:extLst>
      <p:ext uri="{BB962C8B-B14F-4D97-AF65-F5344CB8AC3E}">
        <p14:creationId xmlns:p14="http://schemas.microsoft.com/office/powerpoint/2010/main" val="80917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7676-515D-24AF-56D5-C76D3E3F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D94-5D7E-9D01-F03A-49D4B9DE0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7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0" i="0" dirty="0">
                <a:solidFill>
                  <a:schemeClr val="bg1"/>
                </a:solidFill>
                <a:effectLst/>
                <a:latin typeface="-apple-system"/>
              </a:rPr>
              <a:t>The purpose of this analysis is to look at previous aircraft accidents, so as to come up with an informed decision of the type of aircraft to purchase.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C3BC-7A85-4CAE-E7CF-71E4CDCA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Key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6869-8363-A7D2-B4C7-7B3A2C37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900" b="0" i="0" dirty="0">
                <a:solidFill>
                  <a:schemeClr val="bg1"/>
                </a:solidFill>
                <a:effectLst/>
                <a:latin typeface="-apple-system"/>
              </a:rPr>
              <a:t>Which aircraft make/models have more accidents, and which have less?</a:t>
            </a:r>
          </a:p>
          <a:p>
            <a:pPr algn="l"/>
            <a:r>
              <a:rPr lang="en-US" sz="3900" b="0" i="0" dirty="0">
                <a:solidFill>
                  <a:schemeClr val="bg1"/>
                </a:solidFill>
                <a:effectLst/>
                <a:latin typeface="-apple-system"/>
              </a:rPr>
              <a:t>What is the type of damage that occurs when the accidents happen?</a:t>
            </a:r>
          </a:p>
          <a:p>
            <a:pPr algn="l"/>
            <a:r>
              <a:rPr lang="en-US" sz="3900" b="0" i="0" dirty="0">
                <a:solidFill>
                  <a:schemeClr val="bg1"/>
                </a:solidFill>
                <a:effectLst/>
                <a:latin typeface="-apple-system"/>
              </a:rPr>
              <a:t>Does the type of damage affect number of injuries?</a:t>
            </a:r>
          </a:p>
          <a:p>
            <a:pPr marL="0" indent="0" algn="l" fontAlgn="base">
              <a:spcBef>
                <a:spcPts val="600"/>
              </a:spcBef>
              <a:spcAft>
                <a:spcPts val="600"/>
              </a:spcAft>
              <a:buNone/>
            </a:pPr>
            <a:endParaRPr lang="en-US" sz="3200" b="0" i="0" dirty="0">
              <a:solidFill>
                <a:schemeClr val="bg1"/>
              </a:solidFill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0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806A-0C86-A0BC-6053-2205F7DA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Cont</a:t>
            </a:r>
            <a:r>
              <a:rPr lang="en-US" sz="60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E1C9-48C8-AA56-DC04-EBD97743A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What's the most common accident by purpose of flight?</a:t>
            </a:r>
          </a:p>
          <a:p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Which phase of flight is more prone to accidents?</a:t>
            </a:r>
          </a:p>
          <a:p>
            <a:r>
              <a:rPr lang="en-US" sz="4400" b="0" i="0" dirty="0">
                <a:solidFill>
                  <a:schemeClr val="bg1"/>
                </a:solidFill>
                <a:effectLst/>
                <a:latin typeface="-apple-system"/>
              </a:rPr>
              <a:t>Which weather condition is affected most?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1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1730-5CDC-3978-530E-C5E35D11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4394-B5F3-38DD-6CE4-BDACF9F6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0" i="0" dirty="0">
                <a:solidFill>
                  <a:schemeClr val="bg1"/>
                </a:solidFill>
                <a:effectLst/>
                <a:latin typeface="-apple-system"/>
              </a:rPr>
              <a:t>The data was derived from </a:t>
            </a:r>
            <a:r>
              <a:rPr lang="en-US" sz="4800" b="0" i="0" u="sng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-apple-system"/>
              </a:rPr>
              <a:t> which is a database of the NTSB(national transport and safety board) that has information about selected incidents within the United States and in International waters.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25C-CE05-B335-6702-ACB21A82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947"/>
            <a:ext cx="10515600" cy="505401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The data set has the following information: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Event Details : ID, Accident Number, Event Date, Location, Country, - - Airport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Aircraft details: Registration number, Make, Model, Number of engines, Engine type, Schedule, Purpose of flight Type of damage.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bg1"/>
                </a:solidFill>
                <a:effectLst/>
                <a:latin typeface="-apple-system"/>
              </a:rPr>
              <a:t>Injuries: Fatal injuries, Serious injuries, Minor injuries, Uninjured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26C0-9DD1-5F3E-B675-C297BB42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987D-D522-5AFE-90E3-401D77FE7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>
                <a:solidFill>
                  <a:schemeClr val="bg1"/>
                </a:solidFill>
                <a:effectLst/>
                <a:latin typeface="-apple-system"/>
              </a:rPr>
              <a:t>Weather condition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>
                <a:solidFill>
                  <a:schemeClr val="bg1"/>
                </a:solidFill>
                <a:effectLst/>
                <a:latin typeface="-apple-system"/>
              </a:rPr>
              <a:t>Report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000" b="0" i="0" dirty="0">
                <a:solidFill>
                  <a:schemeClr val="bg1"/>
                </a:solidFill>
                <a:effectLst/>
                <a:latin typeface="-apple-system"/>
              </a:rPr>
              <a:t>Publication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5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25FC-501C-C64B-2BE0-37753790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5" y="2037348"/>
            <a:ext cx="11273590" cy="2054434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Visualizations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561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47B6-D5F3-F53A-F0CF-ADE75EC8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274"/>
            <a:ext cx="3932237" cy="1191126"/>
          </a:xfrm>
        </p:spPr>
        <p:txBody>
          <a:bodyPr>
            <a:normAutofit fontScale="90000"/>
          </a:bodyPr>
          <a:lstStyle/>
          <a:p>
            <a:br>
              <a:rPr lang="en-US" sz="6000" b="1" i="0" dirty="0">
                <a:solidFill>
                  <a:schemeClr val="bg1"/>
                </a:solidFill>
                <a:effectLst/>
                <a:latin typeface="-apple-system"/>
              </a:rPr>
            </a:br>
            <a:br>
              <a:rPr lang="en-US" sz="6000" b="1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4400" b="1" i="0" dirty="0">
                <a:solidFill>
                  <a:schemeClr val="bg1"/>
                </a:solidFill>
                <a:effectLst/>
                <a:latin typeface="-apple-system"/>
              </a:rPr>
              <a:t>1. Aircraft Make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157B49-A0BA-1FD7-D78E-E2D90054BBD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8C09-785F-CDF9-E7A5-A21825B4C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600" b="0" i="0" dirty="0">
                <a:solidFill>
                  <a:schemeClr val="bg1"/>
                </a:solidFill>
                <a:effectLst/>
                <a:latin typeface="-apple-system"/>
              </a:rPr>
              <a:t>We'll first look at the top ten aircrafts involved in the accidents, since our data is large.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E36BD-DD73-0AD6-58A7-7A2C9B63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756" y="433136"/>
            <a:ext cx="7178369" cy="59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489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inherit</vt:lpstr>
      <vt:lpstr>Office Theme</vt:lpstr>
      <vt:lpstr>Aircraft Accidents Analysis to Determine The Most Viable Aircrafts for Purchase</vt:lpstr>
      <vt:lpstr>Objective</vt:lpstr>
      <vt:lpstr>Key Questions:</vt:lpstr>
      <vt:lpstr>Cont…</vt:lpstr>
      <vt:lpstr>Data Understanding</vt:lpstr>
      <vt:lpstr>PowerPoint Presentation</vt:lpstr>
      <vt:lpstr>Cont.…</vt:lpstr>
      <vt:lpstr>Visualizations</vt:lpstr>
      <vt:lpstr>  1. Aircraft Make</vt:lpstr>
      <vt:lpstr>2. Engine Type </vt:lpstr>
      <vt:lpstr>3. Purpose of flight</vt:lpstr>
      <vt:lpstr>4. Phase of Flight</vt:lpstr>
      <vt:lpstr>5. Weather Condition</vt:lpstr>
      <vt:lpstr>CONCLUSION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lionel ajeliti</dc:creator>
  <cp:lastModifiedBy>lionel ajeliti</cp:lastModifiedBy>
  <cp:revision>2</cp:revision>
  <dcterms:created xsi:type="dcterms:W3CDTF">2024-11-28T19:55:38Z</dcterms:created>
  <dcterms:modified xsi:type="dcterms:W3CDTF">2024-11-30T16:44:13Z</dcterms:modified>
</cp:coreProperties>
</file>