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98BD-27EC-970A-721E-63EAF9AB0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23370-EA13-B251-B3B5-7FC344F65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73ED-5CC5-F4AB-E511-5934FA8E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D40E4-E2BC-80A0-C484-3478B0C1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C09E-9E4C-973A-2CEB-F0C31A47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62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A1C8-503D-E190-36CC-12256CF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4CA8B-0DCB-8E20-1DD3-AA113A650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8695-0B9A-1C77-144F-9F1156CC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3FEE-C058-74CE-521C-A25FBF32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ACC9-C431-C341-085E-EADEBB4C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101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094E0-DAB5-0F1F-71DB-32743BA1B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EFC5D-1361-A0A0-3743-C26EB3F2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D71E-D5FE-E36D-5C8C-B1C39C12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793A-BCE6-FC2B-802C-256E4E88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FC2C-5EB6-3E20-FC4E-9886BBD9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637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3339-9683-C7AB-AE11-1DD17690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40C1-8451-822B-7D09-8E842B43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9039-3459-DD6F-C9E4-D63207FC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E5DF-CD5C-E371-66A6-AF180BAA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716D-5CA5-1360-0B0A-10588D77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88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D833-CF9F-AAC7-B60D-2075395F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795F-1F95-EDF2-ABB6-560805E9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9FC5-64D0-8E10-89F6-9D5F062D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B436-559D-ED31-E2F8-5971D398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1611-26BC-40E4-5DEF-70F5F646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15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67DB-8330-114F-A794-E0FDEF99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1AA9-35EA-2DCC-891D-4B756E36D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82E9-85B7-AB0D-C90B-281C72F85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948FB-6415-1299-6AFB-95076266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95F5B-DD5F-2E0B-04AC-D733CF06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ECFF-C431-A3E5-5CC7-D18AE100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79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A84-5A68-7F19-AF6A-7C337895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11C3-7117-94A1-1CBF-43DC1A2A6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7BFE1-433D-68BD-EB87-D235D48B6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B325B-8516-FCA9-8C9A-69ACCC75A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DC6CC-78C6-EB4F-B5D7-65B3E423B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DFA78-F515-EC3E-7F23-07B66E29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9784D-E938-714C-A8EC-5619000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B3833-9D0E-C87A-21F0-CBE8E434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46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3335-CA77-F71E-8DF3-58806D39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2D559-F7CD-F92A-39F7-12379451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296D6-6C20-85DE-6945-BFB365BC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29365-8621-B333-49F0-E88CF2C0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49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D4522-0278-9876-6E3B-26D40573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D5F20-AD4E-6759-953D-0DF9F45A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34D92-35EF-F53D-F775-C55AAE39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95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6C20-CF4F-9543-35E6-6088C97F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5F58-3791-E219-3017-FE25D81D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85B70-94E0-5958-3179-84B6CD60F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475C9-184E-6FCC-FEC5-AA7F6A9D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A443-582F-77B3-D47A-256177DB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9A32F-2E06-35EA-01AB-DFDFC466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33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CBED-8857-89FE-BF9F-E6FD863A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0DC41-A051-BA9A-2FD3-5F0923DAB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F453-BF9A-FAA4-1DFC-760A634E5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98FA-4BCC-9823-8758-D937256E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D5E97-DF69-478C-6C16-1A54A1B0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F7DD-BB51-4894-80CE-893BF0A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4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1C110-B4C8-2EF9-A2EB-8FF56862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0BF8F-03D2-CB2F-EBF9-8D1998E7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52411-B341-9CAF-B086-06B5A7627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421D-55C0-4378-A336-8C88E68A16E7}" type="datetimeFigureOut">
              <a:rPr lang="en-ID" smtClean="0"/>
              <a:t>13/05/2024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0241-B3C7-A3C5-FBA9-860E0EE25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48A9-809E-8E55-D42C-71AE7C0D1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7813-9254-4B8E-B3AF-ED2985EABD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8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51E37-9279-2311-D23B-AA8988F8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 FRANCHISE UNDER 10 MILLION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650047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DA01-8E78-80D9-3D1C-2411B9F9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45" y="228599"/>
            <a:ext cx="6166770" cy="56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36772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EA5F3-99E5-0E59-F24A-E4C7B11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2777767"/>
            <a:ext cx="4140014" cy="13308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ROTI BAKAR NUSANTARA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79B08-BAA5-A4D5-8ECA-E160C7BB0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" r="1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0912246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F0F3-4D35-CAC7-7B72-6B4EC6DF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918498"/>
            <a:ext cx="4368602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CANDY CREPES</a:t>
            </a:r>
            <a:endParaRPr lang="en-ID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B0163-0F4E-3040-88E4-94F1FD838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27788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B9B97-2E37-95B7-7F95-EE5D0DE1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2729678"/>
            <a:ext cx="4314645" cy="126895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TEH POCI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603DC-6856-BE98-9279-C7A1989B3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8" r="1" b="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7206898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F8DE6-F68E-AEB7-D53D-FA08787F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946778"/>
            <a:ext cx="4368602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LIMA WARNA</a:t>
            </a:r>
            <a:endParaRPr lang="en-ID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63298-935B-4925-24B1-E9ACF9E9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547371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41AE-9703-2D0C-EC7A-8E056B9B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2655220"/>
            <a:ext cx="4140014" cy="13308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CHICKEN POPOP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799EF-EAEF-1B8C-2371-38AAF2968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1" b="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0376932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7D5E0-7DCD-062D-284D-7E7BB1C2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8752"/>
            <a:ext cx="4368602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BAKSO BENHIL</a:t>
            </a:r>
            <a:endParaRPr lang="en-ID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CCA32-ED20-BD13-3902-AE1771ADC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3711071"/>
      </p:ext>
    </p:extLst>
  </p:cSld>
  <p:clrMapOvr>
    <a:masterClrMapping/>
  </p:clrMapOvr>
  <p:transition spd="slow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51E37-9279-2311-D23B-AA8988F8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 GAJIH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334810"/>
      </p:ext>
    </p:extLst>
  </p:cSld>
  <p:clrMapOvr>
    <a:masterClrMapping/>
  </p:clrMapOvr>
  <p:transition spd="slow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9FF3C1668C9347B220F39D867A9CFD" ma:contentTypeVersion="15" ma:contentTypeDescription="Create a new document." ma:contentTypeScope="" ma:versionID="2766b846a25025ca89d9ec003e2951f6">
  <xsd:schema xmlns:xsd="http://www.w3.org/2001/XMLSchema" xmlns:xs="http://www.w3.org/2001/XMLSchema" xmlns:p="http://schemas.microsoft.com/office/2006/metadata/properties" xmlns:ns3="6eb38086-11c1-4dd8-b557-cad22d314972" xmlns:ns4="0c4cc01a-77a0-4122-a266-e02f7865ff6b" targetNamespace="http://schemas.microsoft.com/office/2006/metadata/properties" ma:root="true" ma:fieldsID="3a5325ef5181c6e109b3201b5e3a3633" ns3:_="" ns4:_="">
    <xsd:import namespace="6eb38086-11c1-4dd8-b557-cad22d314972"/>
    <xsd:import namespace="0c4cc01a-77a0-4122-a266-e02f7865ff6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b38086-11c1-4dd8-b557-cad22d31497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4cc01a-77a0-4122-a266-e02f7865ff6b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b38086-11c1-4dd8-b557-cad22d314972" xsi:nil="true"/>
  </documentManagement>
</p:properties>
</file>

<file path=customXml/itemProps1.xml><?xml version="1.0" encoding="utf-8"?>
<ds:datastoreItem xmlns:ds="http://schemas.openxmlformats.org/officeDocument/2006/customXml" ds:itemID="{E12D1804-2762-4C43-AE98-DFA33CB8A0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b38086-11c1-4dd8-b557-cad22d314972"/>
    <ds:schemaRef ds:uri="0c4cc01a-77a0-4122-a266-e02f7865ff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910AE7-538F-453F-A30C-720794ECA3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A93B44-AB34-4BDB-AE9E-F58AEC4D418C}">
  <ds:schemaRefs>
    <ds:schemaRef ds:uri="http://purl.org/dc/elements/1.1/"/>
    <ds:schemaRef ds:uri="http://schemas.microsoft.com/office/2006/metadata/properties"/>
    <ds:schemaRef ds:uri="6eb38086-11c1-4dd8-b557-cad22d3149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0c4cc01a-77a0-4122-a266-e02f7865ff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LIST FRANCHISE UNDER 10 MILLION</vt:lpstr>
      <vt:lpstr>PowerPoint Presentation</vt:lpstr>
      <vt:lpstr>ROTI BAKAR NUSANTARA</vt:lpstr>
      <vt:lpstr>CANDY CREPES</vt:lpstr>
      <vt:lpstr>TEH POCI</vt:lpstr>
      <vt:lpstr>LIMA WARNA</vt:lpstr>
      <vt:lpstr>CHICKEN POPOP</vt:lpstr>
      <vt:lpstr>BAKSO BENHIL</vt:lpstr>
      <vt:lpstr>TERIMA GAJIH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FRANCHISE UNDER 10 MILLION</dc:title>
  <dc:creator>Stepanus Yulian Triatmaja</dc:creator>
  <cp:lastModifiedBy>Stepanus Yulian Triatmaja</cp:lastModifiedBy>
  <cp:revision>2</cp:revision>
  <dcterms:created xsi:type="dcterms:W3CDTF">2024-05-13T11:25:04Z</dcterms:created>
  <dcterms:modified xsi:type="dcterms:W3CDTF">2024-05-13T11:47:21Z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0x010100AE9FF3C1668C9347B220F39D867A9CFD</vt:lpwstr>
  </property>
</Properties>
</file>