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64" r:id="rId10"/>
    <p:sldId id="266" r:id="rId11"/>
    <p:sldId id="265" r:id="rId12"/>
    <p:sldId id="263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1993-0A9A-4C3A-BCFB-7231AA78CF72}" type="slidenum">
              <a:rPr lang="id-ID" smtClean="0"/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1993-0A9A-4C3A-BCFB-7231AA78CF72}" type="slidenum">
              <a:rPr lang="id-ID" smtClean="0"/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9351993-0A9A-4C3A-BCFB-7231AA78CF72}" type="slidenum">
              <a:rPr lang="id-ID" smtClean="0"/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351993-0A9A-4C3A-BCFB-7231AA78CF72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9351993-0A9A-4C3A-BCFB-7231AA78CF72}" type="slidenum">
              <a:rPr lang="id-ID" smtClean="0"/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B6B8857-8B11-4460-BB29-21775ED86481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351993-0A9A-4C3A-BCFB-7231AA78CF72}" type="slidenum">
              <a:rPr lang="id-ID" smtClean="0"/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anose="05000000000000000000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 panose="05020102010507070707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 panose="05000000000000000000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2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Analisis Subyek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Affandi : Pelukis</a:t>
            </a:r>
            <a:endParaRPr lang="id-ID" dirty="0" smtClean="0"/>
          </a:p>
          <a:p>
            <a:r>
              <a:rPr lang="id-ID" dirty="0" smtClean="0"/>
              <a:t>Beberapa catatan tentang tingkah laku massa</a:t>
            </a:r>
            <a:endParaRPr lang="id-ID" dirty="0" smtClean="0"/>
          </a:p>
          <a:p>
            <a:r>
              <a:rPr lang="id-ID" dirty="0" smtClean="0"/>
              <a:t>Bibliografi tentang sejarah kota Jakarta</a:t>
            </a:r>
            <a:endParaRPr lang="id-ID" dirty="0" smtClean="0"/>
          </a:p>
          <a:p>
            <a:r>
              <a:rPr lang="id-ID" dirty="0" smtClean="0"/>
              <a:t>Buku Pelajaran bahasa Jepang</a:t>
            </a:r>
            <a:endParaRPr lang="id-ID" dirty="0" smtClean="0"/>
          </a:p>
          <a:p>
            <a:r>
              <a:rPr lang="id-ID" dirty="0" smtClean="0"/>
              <a:t>Daftar piringan hitam yang diperdagangkan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Agriculture cooperatives and marketing in Indonesia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Fase : perbandingan       YU : markt. di Ind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   Analisis : Ilmu Ekonomi / Marketing : Indonesia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dibandingkan dengan kerjasama pertanian</a:t>
            </a:r>
            <a:endParaRPr lang="id-ID" dirty="0" smtClean="0"/>
          </a:p>
          <a:p>
            <a:r>
              <a:rPr lang="id-ID" dirty="0" smtClean="0"/>
              <a:t>Aplikasi komputer dalam administrasi negara di Indonesia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    Fase : alat        YU : Administrasi neg di Ind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Analisis : Ilmu Admin/ Adn. Negara : Indonesia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                            menggunakan aplikasi komputer</a:t>
            </a:r>
            <a:endParaRPr lang="id-ID" dirty="0" smtClean="0"/>
          </a:p>
          <a:p>
            <a:r>
              <a:rPr lang="id-ID" dirty="0" smtClean="0"/>
              <a:t>The importance of the timber trade in developing tropical forest zone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Fase : pengaruh		YU. Develop.trop forest zone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Analisis :  Il Kehutanan/ Tropical forest :developing</a:t>
            </a:r>
            <a:endParaRPr lang="id-ID" dirty="0" smtClean="0"/>
          </a:p>
          <a:p>
            <a:pPr>
              <a:buNone/>
            </a:pPr>
            <a:r>
              <a:rPr lang="id-ID" smtClean="0"/>
              <a:t>			dipengaruhi oleh perdagangan kayu</a:t>
            </a:r>
            <a:endParaRPr lang="id-ID" smtClean="0"/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Kepulauan Indonesia sebagai lapangan penelitian Etnografi</a:t>
            </a:r>
            <a:endParaRPr lang="id-ID" dirty="0" smtClean="0"/>
          </a:p>
          <a:p>
            <a:r>
              <a:rPr lang="id-ID" dirty="0" smtClean="0"/>
              <a:t>Peran Jepara dalam perdagangan beras pada abad 17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Ada 3 Jenis Konsep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Disiplin	</a:t>
            </a:r>
            <a:endParaRPr lang="id-ID" dirty="0" smtClean="0"/>
          </a:p>
          <a:p>
            <a:pPr lvl="1"/>
            <a:r>
              <a:rPr lang="id-ID" dirty="0" smtClean="0"/>
              <a:t>Istilah yang digunakan untuk satu bidang atau cabang ilmu</a:t>
            </a:r>
            <a:endParaRPr lang="id-ID" dirty="0" smtClean="0"/>
          </a:p>
          <a:p>
            <a:r>
              <a:rPr lang="id-ID" dirty="0" smtClean="0"/>
              <a:t>Fenomena</a:t>
            </a:r>
            <a:endParaRPr lang="id-ID" dirty="0" smtClean="0"/>
          </a:p>
          <a:p>
            <a:pPr lvl="1"/>
            <a:r>
              <a:rPr lang="id-ID" dirty="0" smtClean="0"/>
              <a:t>“benda” atau “wujud” yang menjadi subyek kajian dari suatu disiplin </a:t>
            </a:r>
            <a:endParaRPr lang="id-ID" dirty="0" smtClean="0"/>
          </a:p>
          <a:p>
            <a:pPr lvl="1"/>
            <a:r>
              <a:rPr lang="id-ID" dirty="0" smtClean="0"/>
              <a:t>Fenomena terdiri dari 5 kategore fundamental yaitu : P = Personality ; M = matter ; E = energy ; S = Space dan T = Time</a:t>
            </a:r>
            <a:endParaRPr lang="id-ID" dirty="0" smtClean="0"/>
          </a:p>
          <a:p>
            <a:r>
              <a:rPr lang="id-ID" dirty="0" smtClean="0"/>
              <a:t>Bentuk </a:t>
            </a:r>
            <a:endParaRPr lang="id-ID" dirty="0" smtClean="0"/>
          </a:p>
          <a:p>
            <a:pPr lvl="1"/>
            <a:r>
              <a:rPr lang="id-ID" dirty="0" smtClean="0"/>
              <a:t>Yaitu cara bagaimana suatu subyek disajikan</a:t>
            </a:r>
            <a:endParaRPr lang="id-ID" dirty="0" smtClean="0"/>
          </a:p>
          <a:p>
            <a:pPr lvl="1"/>
            <a:r>
              <a:rPr lang="id-ID" dirty="0" smtClean="0"/>
              <a:t>Ada 3 jenis konsep bentuk, yaitu : Bentuk fisik, yaitu medium atau sarana yang digunakan dalam menyajikan suatu subyek ; Bentuk Penyajian : tata susun atau organisasi isi dokumen dan Bentuk Intelektual yaitu penggunaan disiplin tertentu untuk mengkaji suatu fenomena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Urutan Sitiran adalah : urutan yang ditentukan untuk faset-faset dalam subyek majemuk</a:t>
            </a:r>
            <a:endParaRPr lang="id-ID" dirty="0" smtClean="0"/>
          </a:p>
          <a:p>
            <a:r>
              <a:rPr lang="id-ID" dirty="0" smtClean="0"/>
              <a:t>Kegunaan urutan sitiran adalah :</a:t>
            </a:r>
            <a:endParaRPr lang="id-ID" dirty="0" smtClean="0"/>
          </a:p>
          <a:p>
            <a:pPr lvl="1"/>
            <a:r>
              <a:rPr lang="id-ID" dirty="0" smtClean="0"/>
              <a:t>Untuk menentukan susunan dokumen dalam penempatan relatif atau susunan entri katalog sebagai wakil dokumen dalam katalog subyek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Subjek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Subjek sederhana</a:t>
            </a:r>
            <a:endParaRPr lang="id-ID" dirty="0" smtClean="0"/>
          </a:p>
          <a:p>
            <a:pPr lvl="1"/>
            <a:r>
              <a:rPr lang="id-ID" dirty="0" smtClean="0"/>
              <a:t>Yaitu subyek yang hanya terdiri dari 1 faset yang berasal dari subjek dasar</a:t>
            </a:r>
            <a:endParaRPr lang="id-ID" dirty="0" smtClean="0"/>
          </a:p>
          <a:p>
            <a:pPr lvl="1"/>
            <a:r>
              <a:rPr lang="id-ID" dirty="0" smtClean="0"/>
              <a:t>Contoh : Pengantar Ekonomi Pancasila</a:t>
            </a:r>
            <a:endParaRPr lang="id-ID" dirty="0" smtClean="0"/>
          </a:p>
          <a:p>
            <a:pPr lvl="2"/>
            <a:r>
              <a:rPr lang="id-ID" dirty="0" smtClean="0"/>
              <a:t>Terdiri dari sujek dasar “ekonomi” dan satu faset yaitu “pancasila”</a:t>
            </a:r>
            <a:endParaRPr lang="id-ID" dirty="0" smtClean="0"/>
          </a:p>
          <a:p>
            <a:r>
              <a:rPr lang="id-ID" dirty="0" smtClean="0"/>
              <a:t>Subjek Majemuk</a:t>
            </a:r>
            <a:endParaRPr lang="id-ID" dirty="0" smtClean="0"/>
          </a:p>
          <a:p>
            <a:pPr lvl="1"/>
            <a:r>
              <a:rPr lang="id-ID" dirty="0" smtClean="0"/>
              <a:t>Yaitu suatu subjek yang terdiri dari subjek dasar disertai fokus-fokus dari dua atau lebih faset</a:t>
            </a:r>
            <a:endParaRPr lang="id-ID" dirty="0" smtClean="0"/>
          </a:p>
          <a:p>
            <a:pPr lvl="1"/>
            <a:r>
              <a:rPr lang="id-ID" dirty="0" smtClean="0"/>
              <a:t>Contoh : Hukum adat di Indonesia</a:t>
            </a:r>
            <a:endParaRPr lang="id-ID" dirty="0" smtClean="0"/>
          </a:p>
          <a:p>
            <a:pPr lvl="2"/>
            <a:r>
              <a:rPr lang="id-ID" dirty="0" smtClean="0"/>
              <a:t>Terdiri dari 1 subjek dasar yaitu “Hukum” dan dua faset yaitu “hukum adat” (faset jenis) dan “Indonesia” ( faset tempat)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Lanjt.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Subjek Kompleks</a:t>
            </a:r>
            <a:endParaRPr lang="id-ID" dirty="0" smtClean="0"/>
          </a:p>
          <a:p>
            <a:pPr lvl="1"/>
            <a:r>
              <a:rPr lang="id-ID" dirty="0" smtClean="0"/>
              <a:t>Yaitu bila ada dua atau lebih subjek dasar yang berinteraksi antara satu dengan yang lain</a:t>
            </a:r>
            <a:endParaRPr lang="id-ID" dirty="0" smtClean="0"/>
          </a:p>
          <a:p>
            <a:pPr lvl="1"/>
            <a:r>
              <a:rPr lang="id-ID" dirty="0" smtClean="0"/>
              <a:t>Contoh :</a:t>
            </a:r>
            <a:endParaRPr lang="id-ID" dirty="0" smtClean="0"/>
          </a:p>
          <a:p>
            <a:pPr lvl="2"/>
            <a:r>
              <a:rPr lang="id-ID" dirty="0" smtClean="0"/>
              <a:t>Statistik untuk Wartawan, di sini ada 2 buah subjek yaitu “statistik” dan “wartawan”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Fase adalah :</a:t>
            </a:r>
            <a:endParaRPr lang="id-ID" dirty="0" smtClean="0"/>
          </a:p>
          <a:p>
            <a:pPr lvl="1"/>
            <a:r>
              <a:rPr lang="id-ID" dirty="0" smtClean="0"/>
              <a:t>Hubungan interaksi antara subjek-subjek yang terdapat dalam subjek kompleks</a:t>
            </a:r>
            <a:endParaRPr lang="id-ID" dirty="0" smtClean="0"/>
          </a:p>
          <a:p>
            <a:r>
              <a:rPr lang="id-ID" dirty="0" smtClean="0"/>
              <a:t>Ada 4 jenis Fase, yaitu :</a:t>
            </a:r>
            <a:endParaRPr lang="id-ID" dirty="0" smtClean="0"/>
          </a:p>
          <a:p>
            <a:pPr lvl="1"/>
            <a:r>
              <a:rPr lang="id-ID" dirty="0" smtClean="0"/>
              <a:t>Fase bias : suatu subjek yang disajikan untuk kelompok tertentu</a:t>
            </a:r>
            <a:endParaRPr lang="id-ID" dirty="0" smtClean="0"/>
          </a:p>
          <a:p>
            <a:pPr lvl="1"/>
            <a:r>
              <a:rPr lang="id-ID" dirty="0" smtClean="0"/>
              <a:t>Fase Pengaruh : bila dua atau lebih subjek dasar saling mempengaruhi antara satu dengan yang lain</a:t>
            </a:r>
            <a:endParaRPr lang="id-ID" dirty="0" smtClean="0"/>
          </a:p>
          <a:p>
            <a:pPr lvl="1"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FaseAlat : </a:t>
            </a:r>
            <a:endParaRPr lang="id-ID" dirty="0" smtClean="0"/>
          </a:p>
          <a:p>
            <a:pPr lvl="1"/>
            <a:r>
              <a:rPr lang="id-ID" dirty="0" smtClean="0"/>
              <a:t>Yaitu suatu subyek yang digunakan sebagai alat untuk menjelaskan atau untuk membahas subjek lain</a:t>
            </a:r>
            <a:endParaRPr lang="id-ID" dirty="0" smtClean="0"/>
          </a:p>
          <a:p>
            <a:r>
              <a:rPr lang="id-ID" dirty="0" smtClean="0"/>
              <a:t>Fase Perbandingan:</a:t>
            </a:r>
            <a:endParaRPr lang="id-ID" dirty="0" smtClean="0"/>
          </a:p>
          <a:p>
            <a:pPr lvl="1"/>
            <a:r>
              <a:rPr lang="id-ID" dirty="0" smtClean="0"/>
              <a:t>Yaitu dalam satu dokumen terdapat berbagai subjek tanpa ada hubungannya antara satu dengan yang lain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Soal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Subjek Sederhana dan Majemuk</a:t>
            </a:r>
            <a:endParaRPr lang="id-ID" dirty="0" smtClean="0"/>
          </a:p>
          <a:p>
            <a:pPr lvl="1"/>
            <a:r>
              <a:rPr lang="id-ID" dirty="0" smtClean="0"/>
              <a:t>Library power : a new philosophy of librarianship</a:t>
            </a:r>
            <a:endParaRPr lang="id-ID" dirty="0" smtClean="0"/>
          </a:p>
          <a:p>
            <a:pPr lvl="1">
              <a:buNone/>
            </a:pPr>
            <a:r>
              <a:rPr lang="id-ID" dirty="0" smtClean="0"/>
              <a:t>     Library science/librarianship / philosophy</a:t>
            </a:r>
            <a:endParaRPr lang="id-ID" dirty="0" smtClean="0"/>
          </a:p>
          <a:p>
            <a:pPr lvl="1"/>
            <a:r>
              <a:rPr lang="id-ID" dirty="0" smtClean="0"/>
              <a:t>Star maps for beginners</a:t>
            </a:r>
            <a:endParaRPr lang="id-ID" dirty="0" smtClean="0"/>
          </a:p>
          <a:p>
            <a:pPr lvl="1">
              <a:buNone/>
            </a:pPr>
            <a:r>
              <a:rPr lang="id-ID" dirty="0" smtClean="0"/>
              <a:t>	 Astronomi / Star / maps for beginners</a:t>
            </a:r>
            <a:endParaRPr lang="id-ID" dirty="0" smtClean="0"/>
          </a:p>
          <a:p>
            <a:pPr lvl="1"/>
            <a:r>
              <a:rPr lang="id-ID" dirty="0" smtClean="0"/>
              <a:t>Pentingnya tata tertib dalam pendidikan di sekolah menengah</a:t>
            </a:r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>
              <a:buNone/>
            </a:pPr>
            <a:r>
              <a:rPr lang="id-ID" dirty="0" smtClean="0"/>
              <a:t>    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None/>
            </a:pPr>
            <a:r>
              <a:rPr lang="id-ID" dirty="0" smtClean="0"/>
              <a:t>Ilmu Pendidikan (Pedagogik)/Pendidikan sekolah menengah: tata tertib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3237</Words>
  <Application>WPS Presentation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 2</vt:lpstr>
      <vt:lpstr>Wingdings</vt:lpstr>
      <vt:lpstr>Georgia</vt:lpstr>
      <vt:lpstr>Microsoft YaHei</vt:lpstr>
      <vt:lpstr>Arial Unicode MS</vt:lpstr>
      <vt:lpstr>Calibri</vt:lpstr>
      <vt:lpstr>Civic</vt:lpstr>
      <vt:lpstr>Analisis Subyek</vt:lpstr>
      <vt:lpstr>Ada 3 Jenis Konsep</vt:lpstr>
      <vt:lpstr>PowerPoint 演示文稿</vt:lpstr>
      <vt:lpstr>Jenis Subjek</vt:lpstr>
      <vt:lpstr>Lanjt.</vt:lpstr>
      <vt:lpstr>PowerPoint 演示文稿</vt:lpstr>
      <vt:lpstr>lanj</vt:lpstr>
      <vt:lpstr>Latihan Soal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Subyek</dc:title>
  <dc:creator>atik</dc:creator>
  <cp:lastModifiedBy>Ajeng Savitri</cp:lastModifiedBy>
  <cp:revision>7</cp:revision>
  <dcterms:created xsi:type="dcterms:W3CDTF">2013-11-21T05:24:00Z</dcterms:created>
  <dcterms:modified xsi:type="dcterms:W3CDTF">2020-05-02T14:01:15Z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