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705" r:id="rId3"/>
    <p:sldMasterId id="2147483710" r:id="rId4"/>
    <p:sldMasterId id="2147483940" r:id="rId5"/>
  </p:sldMasterIdLst>
  <p:sldIdLst>
    <p:sldId id="256" r:id="rId6"/>
    <p:sldId id="258" r:id="rId7"/>
    <p:sldId id="263" r:id="rId8"/>
    <p:sldId id="264" r:id="rId9"/>
    <p:sldId id="265" r:id="rId10"/>
    <p:sldId id="260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2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831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15680" y="1268760"/>
            <a:ext cx="576064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/>
          <p:cNvSpPr/>
          <p:nvPr/>
        </p:nvSpPr>
        <p:spPr>
          <a:xfrm>
            <a:off x="3311691" y="1340768"/>
            <a:ext cx="5568619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76320" y="3429000"/>
            <a:ext cx="105611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9563" y="3429000"/>
            <a:ext cx="105611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208235" y="2378312"/>
            <a:ext cx="1056117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241995" y="1124744"/>
            <a:ext cx="576064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25515" y="1131624"/>
            <a:ext cx="818357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7648" y="2090992"/>
            <a:ext cx="1197867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241312" y="4941168"/>
            <a:ext cx="70256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5072" y="4329100"/>
            <a:ext cx="850443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972779" y="4142812"/>
            <a:ext cx="1291573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41995" y="4875464"/>
            <a:ext cx="653424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8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095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296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991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A14349F7-4883-46D1-B69E-A9F013C308D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ACF8E981-607C-4EF3-A3A2-3B3E9FD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3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6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3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8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5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3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1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834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3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2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7528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6090568" y="0"/>
            <a:ext cx="6101433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200"/>
            <a:ext cx="706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521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4400" y="5513939"/>
            <a:ext cx="521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2569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3200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5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×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9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06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53033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0181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787329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4349F7-4883-46D1-B69E-A9F013C308D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F8E981-607C-4EF3-A3A2-3B3E9FD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716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625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407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0953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755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7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3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A14349F7-4883-46D1-B69E-A9F013C308D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ACF8E981-607C-4EF3-A3A2-3B3E9FD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70" r:id="rId12"/>
    <p:sldLayoutId id="214748377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63471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5314" y="119322"/>
            <a:ext cx="10072914" cy="23241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 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6254" y="2171125"/>
            <a:ext cx="4588189" cy="10891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Sosiologi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4714" y="4451171"/>
            <a:ext cx="7451272" cy="2194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(3013)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Rahajeng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(3033)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Ajeng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(3053)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(3073)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(3093)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2133" y="3266814"/>
            <a:ext cx="8436429" cy="924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4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3" y="154751"/>
            <a:ext cx="8331200" cy="2235133"/>
          </a:xfrm>
        </p:spPr>
        <p:txBody>
          <a:bodyPr/>
          <a:lstStyle/>
          <a:p>
            <a:pPr algn="ctr"/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278" y="3065784"/>
            <a:ext cx="6119919" cy="356683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lain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keanggotaan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ikatan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kebersamaan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karakteristiknya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92" y="1649367"/>
            <a:ext cx="4887364" cy="3665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48" y="914665"/>
            <a:ext cx="4005740" cy="53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8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72" y="1063420"/>
            <a:ext cx="4128211" cy="5504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1" y="370453"/>
            <a:ext cx="4127500" cy="5503863"/>
          </a:xfrm>
        </p:spPr>
      </p:pic>
    </p:spTree>
    <p:extLst>
      <p:ext uri="{BB962C8B-B14F-4D97-AF65-F5344CB8AC3E}">
        <p14:creationId xmlns:p14="http://schemas.microsoft.com/office/powerpoint/2010/main" val="2646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060620" y="1184856"/>
            <a:ext cx="7920508" cy="4455346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Kelompok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sosial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terjadi</a:t>
            </a:r>
            <a:r>
              <a:rPr lang="en-US" sz="2800" dirty="0" smtClean="0">
                <a:solidFill>
                  <a:schemeClr val="bg1"/>
                </a:solidFill>
              </a:rPr>
              <a:t> di </a:t>
            </a:r>
            <a:r>
              <a:rPr lang="en-US" sz="2800" dirty="0" err="1" smtClean="0">
                <a:solidFill>
                  <a:schemeClr val="bg1"/>
                </a:solidFill>
              </a:rPr>
              <a:t>McD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termasuk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kedalam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kelompok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sosial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tidak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teratur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D</a:t>
            </a:r>
            <a:r>
              <a:rPr lang="en-US" sz="2800" dirty="0" err="1" smtClean="0">
                <a:solidFill>
                  <a:schemeClr val="bg1"/>
                </a:solidFill>
              </a:rPr>
              <a:t>ikarenakan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tidak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adanya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struktur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organisasi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kekal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bersifat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sementara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memiliki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kedudukan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sosial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sama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2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747" y="497865"/>
            <a:ext cx="7778915" cy="1459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2197" y="2614250"/>
            <a:ext cx="10170017" cy="3517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atar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didasari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kesamaan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Dari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kesamaan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beragam-ragam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siswa-siswi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6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95506" y="2253803"/>
            <a:ext cx="4224270" cy="2280219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Ciri-Ciri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elompok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osial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34097" y="1483669"/>
            <a:ext cx="6761409" cy="4814101"/>
          </a:xfrm>
        </p:spPr>
        <p:txBody>
          <a:bodyPr>
            <a:noAutofit/>
          </a:bodyPr>
          <a:lstStyle/>
          <a:p>
            <a:pPr lvl="0"/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berdiskusi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reuni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anggotanya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membagi-bagi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2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528034"/>
            <a:ext cx="8950817" cy="81273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Dampak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tidak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memiliki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kelompok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sosial</a:t>
            </a:r>
            <a:endParaRPr lang="en-US" sz="3600" dirty="0">
              <a:solidFill>
                <a:schemeClr val="tx2">
                  <a:lumMod val="10000"/>
                </a:schemeClr>
              </a:solidFill>
              <a:latin typeface="Modern No. 20" panose="0207070407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329247" y="1920733"/>
            <a:ext cx="5219600" cy="104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dimanapun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bekerjasama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lain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46997" y="1115342"/>
            <a:ext cx="3966693" cy="1143000"/>
          </a:xfrm>
        </p:spPr>
        <p:txBody>
          <a:bodyPr/>
          <a:lstStyle/>
          <a:p>
            <a:pPr algn="ctr"/>
            <a:r>
              <a:rPr lang="en-US" sz="5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5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048" y="2258342"/>
            <a:ext cx="7348538" cy="347345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kesamaan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endParaRPr lang="en-US" sz="24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sengaja</a:t>
            </a:r>
            <a:endParaRPr lang="en-US" sz="24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naluri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lain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-splashes-PowerPoint-Templates-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atercolor-Painted-Background-PowerPoint-Templates-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Abstract-splashes-PowerPoint-Templates-Standard</Template>
  <TotalTime>111</TotalTime>
  <Words>282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맑은 고딕</vt:lpstr>
      <vt:lpstr>Arial</vt:lpstr>
      <vt:lpstr>Calibri</vt:lpstr>
      <vt:lpstr>Lato Hairline</vt:lpstr>
      <vt:lpstr>Lato Light</vt:lpstr>
      <vt:lpstr>Modern No. 20</vt:lpstr>
      <vt:lpstr>Times New Roman</vt:lpstr>
      <vt:lpstr>Abstract-splashes-PowerPoint-Templates-Standard</vt:lpstr>
      <vt:lpstr>Custom Design</vt:lpstr>
      <vt:lpstr>Watercolor-Painted-Background-PowerPoint-Templates-Standard</vt:lpstr>
      <vt:lpstr>1_Custom Design</vt:lpstr>
      <vt:lpstr>Eglamour template</vt:lpstr>
      <vt:lpstr>KELOMPOK  SOSIAL</vt:lpstr>
      <vt:lpstr>Pengertian kelompok Sosial</vt:lpstr>
      <vt:lpstr>PowerPoint Presentation</vt:lpstr>
      <vt:lpstr>PowerPoint Presentation</vt:lpstr>
      <vt:lpstr>PowerPoint Presentation</vt:lpstr>
      <vt:lpstr>LATAR BELAKANG  terjadinya kelompok sosial</vt:lpstr>
      <vt:lpstr>Ciri-Ciri Kelompok Sosial</vt:lpstr>
      <vt:lpstr>Dampak tidak memiliki kelompok sosial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SOSIAL</dc:title>
  <dc:creator>Lenovo</dc:creator>
  <cp:lastModifiedBy>Lenovo</cp:lastModifiedBy>
  <cp:revision>12</cp:revision>
  <dcterms:created xsi:type="dcterms:W3CDTF">2020-02-18T09:41:09Z</dcterms:created>
  <dcterms:modified xsi:type="dcterms:W3CDTF">2020-02-18T14:08:31Z</dcterms:modified>
</cp:coreProperties>
</file>