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ECDC0-D13A-4DDE-A68D-3F697132067E}" v="3" dt="2022-07-17T00:51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ensen" userId="b0c1ec1b62bf823c" providerId="LiveId" clId="{FD9ECDC0-D13A-4DDE-A68D-3F697132067E}"/>
    <pc:docChg chg="undo custSel addSld modSld">
      <pc:chgData name="Andrew Jensen" userId="b0c1ec1b62bf823c" providerId="LiveId" clId="{FD9ECDC0-D13A-4DDE-A68D-3F697132067E}" dt="2022-07-17T00:52:36.454" v="84" actId="26606"/>
      <pc:docMkLst>
        <pc:docMk/>
      </pc:docMkLst>
      <pc:sldChg chg="addSp delSp modSp mod setBg addAnim delAnim">
        <pc:chgData name="Andrew Jensen" userId="b0c1ec1b62bf823c" providerId="LiveId" clId="{FD9ECDC0-D13A-4DDE-A68D-3F697132067E}" dt="2022-07-17T00:52:36.454" v="84" actId="26606"/>
        <pc:sldMkLst>
          <pc:docMk/>
          <pc:sldMk cId="1394767851" sldId="256"/>
        </pc:sldMkLst>
        <pc:spChg chg="mod">
          <ac:chgData name="Andrew Jensen" userId="b0c1ec1b62bf823c" providerId="LiveId" clId="{FD9ECDC0-D13A-4DDE-A68D-3F697132067E}" dt="2022-07-17T00:52:36.454" v="84" actId="26606"/>
          <ac:spMkLst>
            <pc:docMk/>
            <pc:sldMk cId="1394767851" sldId="256"/>
            <ac:spMk id="2" creationId="{2F7952BD-C771-8FD3-648D-87F863AE92C3}"/>
          </ac:spMkLst>
        </pc:spChg>
        <pc:spChg chg="mod">
          <ac:chgData name="Andrew Jensen" userId="b0c1ec1b62bf823c" providerId="LiveId" clId="{FD9ECDC0-D13A-4DDE-A68D-3F697132067E}" dt="2022-07-17T00:52:36.454" v="84" actId="26606"/>
          <ac:spMkLst>
            <pc:docMk/>
            <pc:sldMk cId="1394767851" sldId="256"/>
            <ac:spMk id="3" creationId="{EDD6E4BF-358C-DE18-C50F-F5F754C29DFD}"/>
          </ac:spMkLst>
        </pc:spChg>
        <pc:spChg chg="add del">
          <ac:chgData name="Andrew Jensen" userId="b0c1ec1b62bf823c" providerId="LiveId" clId="{FD9ECDC0-D13A-4DDE-A68D-3F697132067E}" dt="2022-07-17T00:52:36.454" v="84" actId="26606"/>
          <ac:spMkLst>
            <pc:docMk/>
            <pc:sldMk cId="1394767851" sldId="256"/>
            <ac:spMk id="9" creationId="{A4092ECB-D375-4A85-AD6E-85644D2A99E5}"/>
          </ac:spMkLst>
        </pc:spChg>
        <pc:spChg chg="add del">
          <ac:chgData name="Andrew Jensen" userId="b0c1ec1b62bf823c" providerId="LiveId" clId="{FD9ECDC0-D13A-4DDE-A68D-3F697132067E}" dt="2022-07-17T00:52:36.450" v="83" actId="26606"/>
          <ac:spMkLst>
            <pc:docMk/>
            <pc:sldMk cId="1394767851" sldId="256"/>
            <ac:spMk id="13" creationId="{A4092ECB-D375-4A85-AD6E-85644D2A99E5}"/>
          </ac:spMkLst>
        </pc:spChg>
        <pc:spChg chg="add del">
          <ac:chgData name="Andrew Jensen" userId="b0c1ec1b62bf823c" providerId="LiveId" clId="{FD9ECDC0-D13A-4DDE-A68D-3F697132067E}" dt="2022-07-17T00:51:22.481" v="77" actId="26606"/>
          <ac:spMkLst>
            <pc:docMk/>
            <pc:sldMk cId="1394767851" sldId="256"/>
            <ac:spMk id="16" creationId="{A4092ECB-D375-4A85-AD6E-85644D2A99E5}"/>
          </ac:spMkLst>
        </pc:spChg>
        <pc:spChg chg="add">
          <ac:chgData name="Andrew Jensen" userId="b0c1ec1b62bf823c" providerId="LiveId" clId="{FD9ECDC0-D13A-4DDE-A68D-3F697132067E}" dt="2022-07-17T00:52:36.454" v="84" actId="26606"/>
          <ac:spMkLst>
            <pc:docMk/>
            <pc:sldMk cId="1394767851" sldId="256"/>
            <ac:spMk id="17" creationId="{6A0FFA78-985C-4F50-B21A-77045C7DF657}"/>
          </ac:spMkLst>
        </pc:spChg>
        <pc:spChg chg="add del">
          <ac:chgData name="Andrew Jensen" userId="b0c1ec1b62bf823c" providerId="LiveId" clId="{FD9ECDC0-D13A-4DDE-A68D-3F697132067E}" dt="2022-07-17T00:51:25.280" v="79" actId="26606"/>
          <ac:spMkLst>
            <pc:docMk/>
            <pc:sldMk cId="1394767851" sldId="256"/>
            <ac:spMk id="20" creationId="{6A0FFA78-985C-4F50-B21A-77045C7DF657}"/>
          </ac:spMkLst>
        </pc:spChg>
        <pc:picChg chg="add del mod ord">
          <ac:chgData name="Andrew Jensen" userId="b0c1ec1b62bf823c" providerId="LiveId" clId="{FD9ECDC0-D13A-4DDE-A68D-3F697132067E}" dt="2022-07-17T00:50:48.765" v="71" actId="478"/>
          <ac:picMkLst>
            <pc:docMk/>
            <pc:sldMk cId="1394767851" sldId="256"/>
            <ac:picMk id="4" creationId="{483BFAA0-1533-2A30-A5DA-5096D6EB0602}"/>
          </ac:picMkLst>
        </pc:picChg>
        <pc:picChg chg="add mod ord">
          <ac:chgData name="Andrew Jensen" userId="b0c1ec1b62bf823c" providerId="LiveId" clId="{FD9ECDC0-D13A-4DDE-A68D-3F697132067E}" dt="2022-07-17T00:52:36.454" v="84" actId="26606"/>
          <ac:picMkLst>
            <pc:docMk/>
            <pc:sldMk cId="1394767851" sldId="256"/>
            <ac:picMk id="5" creationId="{ABAFDA9D-4991-121A-F19E-A7D4F09D9AAD}"/>
          </ac:picMkLst>
        </pc:picChg>
        <pc:cxnChg chg="add del">
          <ac:chgData name="Andrew Jensen" userId="b0c1ec1b62bf823c" providerId="LiveId" clId="{FD9ECDC0-D13A-4DDE-A68D-3F697132067E}" dt="2022-07-17T00:52:36.454" v="84" actId="26606"/>
          <ac:cxnSpMkLst>
            <pc:docMk/>
            <pc:sldMk cId="1394767851" sldId="256"/>
            <ac:cxnSpMk id="11" creationId="{B6C1711D-6DAC-4FE1-B7B6-AC8A81B84C08}"/>
          </ac:cxnSpMkLst>
        </pc:cxnChg>
        <pc:cxnChg chg="add del">
          <ac:chgData name="Andrew Jensen" userId="b0c1ec1b62bf823c" providerId="LiveId" clId="{FD9ECDC0-D13A-4DDE-A68D-3F697132067E}" dt="2022-07-17T00:52:36.450" v="83" actId="26606"/>
          <ac:cxnSpMkLst>
            <pc:docMk/>
            <pc:sldMk cId="1394767851" sldId="256"/>
            <ac:cxnSpMk id="14" creationId="{B6C1711D-6DAC-4FE1-B7B6-AC8A81B84C08}"/>
          </ac:cxnSpMkLst>
        </pc:cxnChg>
        <pc:cxnChg chg="add del">
          <ac:chgData name="Andrew Jensen" userId="b0c1ec1b62bf823c" providerId="LiveId" clId="{FD9ECDC0-D13A-4DDE-A68D-3F697132067E}" dt="2022-07-17T00:51:22.481" v="77" actId="26606"/>
          <ac:cxnSpMkLst>
            <pc:docMk/>
            <pc:sldMk cId="1394767851" sldId="256"/>
            <ac:cxnSpMk id="18" creationId="{B6C1711D-6DAC-4FE1-B7B6-AC8A81B84C08}"/>
          </ac:cxnSpMkLst>
        </pc:cxnChg>
        <pc:cxnChg chg="add">
          <ac:chgData name="Andrew Jensen" userId="b0c1ec1b62bf823c" providerId="LiveId" clId="{FD9ECDC0-D13A-4DDE-A68D-3F697132067E}" dt="2022-07-17T00:52:36.454" v="84" actId="26606"/>
          <ac:cxnSpMkLst>
            <pc:docMk/>
            <pc:sldMk cId="1394767851" sldId="256"/>
            <ac:cxnSpMk id="19" creationId="{65409EC7-69B1-45CC-8FB7-1964C1AB6720}"/>
          </ac:cxnSpMkLst>
        </pc:cxnChg>
        <pc:cxnChg chg="add del">
          <ac:chgData name="Andrew Jensen" userId="b0c1ec1b62bf823c" providerId="LiveId" clId="{FD9ECDC0-D13A-4DDE-A68D-3F697132067E}" dt="2022-07-17T00:51:25.280" v="79" actId="26606"/>
          <ac:cxnSpMkLst>
            <pc:docMk/>
            <pc:sldMk cId="1394767851" sldId="256"/>
            <ac:cxnSpMk id="21" creationId="{65409EC7-69B1-45CC-8FB7-1964C1AB6720}"/>
          </ac:cxnSpMkLst>
        </pc:cxnChg>
      </pc:sldChg>
      <pc:sldChg chg="addSp delSp modSp new mod setBg">
        <pc:chgData name="Andrew Jensen" userId="b0c1ec1b62bf823c" providerId="LiveId" clId="{FD9ECDC0-D13A-4DDE-A68D-3F697132067E}" dt="2022-07-17T00:38:40.660" v="16" actId="26606"/>
        <pc:sldMkLst>
          <pc:docMk/>
          <pc:sldMk cId="1464651502" sldId="258"/>
        </pc:sldMkLst>
        <pc:spChg chg="mod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2" creationId="{7C8C7DE7-D953-B6A7-0DFA-62CB8419C579}"/>
          </ac:spMkLst>
        </pc:spChg>
        <pc:spChg chg="del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3" creationId="{499AD61D-E4BB-4355-9030-B98A26A459EF}"/>
          </ac:spMkLst>
        </pc:spChg>
        <pc:spChg chg="add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9" creationId="{0CABCAE3-64FC-4149-819F-2C1812824154}"/>
          </ac:spMkLst>
        </pc:spChg>
        <pc:spChg chg="add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17" creationId="{2FA7AD0A-1871-4DF8-9235-F49D0513B9C1}"/>
          </ac:spMkLst>
        </pc:spChg>
        <pc:spChg chg="add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19" creationId="{36B04CFB-FAE5-47DD-9B3E-4E9BA7A89CC1}"/>
          </ac:spMkLst>
        </pc:spChg>
        <pc:spChg chg="add">
          <ac:chgData name="Andrew Jensen" userId="b0c1ec1b62bf823c" providerId="LiveId" clId="{FD9ECDC0-D13A-4DDE-A68D-3F697132067E}" dt="2022-07-17T00:38:40.660" v="16" actId="26606"/>
          <ac:spMkLst>
            <pc:docMk/>
            <pc:sldMk cId="1464651502" sldId="258"/>
            <ac:spMk id="27" creationId="{622F7FD7-8884-4FD5-95AB-0B5C6033ADF7}"/>
          </ac:spMkLst>
        </pc:spChg>
        <pc:grpChg chg="add">
          <ac:chgData name="Andrew Jensen" userId="b0c1ec1b62bf823c" providerId="LiveId" clId="{FD9ECDC0-D13A-4DDE-A68D-3F697132067E}" dt="2022-07-17T00:38:40.660" v="16" actId="26606"/>
          <ac:grpSpMkLst>
            <pc:docMk/>
            <pc:sldMk cId="1464651502" sldId="258"/>
            <ac:grpSpMk id="23" creationId="{E8ACF89C-CFC3-4D68-B3C4-2BEFB7BBE5F7}"/>
          </ac:grpSpMkLst>
        </pc:grpChg>
        <pc:picChg chg="add mod">
          <ac:chgData name="Andrew Jensen" userId="b0c1ec1b62bf823c" providerId="LiveId" clId="{FD9ECDC0-D13A-4DDE-A68D-3F697132067E}" dt="2022-07-17T00:38:40.660" v="16" actId="26606"/>
          <ac:picMkLst>
            <pc:docMk/>
            <pc:sldMk cId="1464651502" sldId="258"/>
            <ac:picMk id="4" creationId="{9C27A704-92DC-A17C-841B-9908963AC915}"/>
          </ac:picMkLst>
        </pc:picChg>
        <pc:picChg chg="add">
          <ac:chgData name="Andrew Jensen" userId="b0c1ec1b62bf823c" providerId="LiveId" clId="{FD9ECDC0-D13A-4DDE-A68D-3F697132067E}" dt="2022-07-17T00:38:40.660" v="16" actId="26606"/>
          <ac:picMkLst>
            <pc:docMk/>
            <pc:sldMk cId="1464651502" sldId="258"/>
            <ac:picMk id="11" creationId="{012FDCFE-9AD2-4D8A-8CBF-B3AA37EBF6DD}"/>
          </ac:picMkLst>
        </pc:picChg>
        <pc:picChg chg="add">
          <ac:chgData name="Andrew Jensen" userId="b0c1ec1b62bf823c" providerId="LiveId" clId="{FD9ECDC0-D13A-4DDE-A68D-3F697132067E}" dt="2022-07-17T00:38:40.660" v="16" actId="26606"/>
          <ac:picMkLst>
            <pc:docMk/>
            <pc:sldMk cId="1464651502" sldId="258"/>
            <ac:picMk id="29" creationId="{16EFE474-4FE0-4E8F-8F09-5ED2C9E76A84}"/>
          </ac:picMkLst>
        </pc:picChg>
        <pc:cxnChg chg="add">
          <ac:chgData name="Andrew Jensen" userId="b0c1ec1b62bf823c" providerId="LiveId" clId="{FD9ECDC0-D13A-4DDE-A68D-3F697132067E}" dt="2022-07-17T00:38:40.660" v="16" actId="26606"/>
          <ac:cxnSpMkLst>
            <pc:docMk/>
            <pc:sldMk cId="1464651502" sldId="258"/>
            <ac:cxnSpMk id="13" creationId="{FBD463FC-4CA8-4FF4-85A3-AF9F4B98D210}"/>
          </ac:cxnSpMkLst>
        </pc:cxnChg>
        <pc:cxnChg chg="add">
          <ac:chgData name="Andrew Jensen" userId="b0c1ec1b62bf823c" providerId="LiveId" clId="{FD9ECDC0-D13A-4DDE-A68D-3F697132067E}" dt="2022-07-17T00:38:40.660" v="16" actId="26606"/>
          <ac:cxnSpMkLst>
            <pc:docMk/>
            <pc:sldMk cId="1464651502" sldId="258"/>
            <ac:cxnSpMk id="15" creationId="{BECF35C3-8B44-4F4B-BD25-4C01823DB22A}"/>
          </ac:cxnSpMkLst>
        </pc:cxnChg>
        <pc:cxnChg chg="add">
          <ac:chgData name="Andrew Jensen" userId="b0c1ec1b62bf823c" providerId="LiveId" clId="{FD9ECDC0-D13A-4DDE-A68D-3F697132067E}" dt="2022-07-17T00:38:40.660" v="16" actId="26606"/>
          <ac:cxnSpMkLst>
            <pc:docMk/>
            <pc:sldMk cId="1464651502" sldId="258"/>
            <ac:cxnSpMk id="21" creationId="{EE68D41B-9286-479F-9AB7-678C8E348D71}"/>
          </ac:cxnSpMkLst>
        </pc:cxnChg>
        <pc:cxnChg chg="add">
          <ac:chgData name="Andrew Jensen" userId="b0c1ec1b62bf823c" providerId="LiveId" clId="{FD9ECDC0-D13A-4DDE-A68D-3F697132067E}" dt="2022-07-17T00:38:40.660" v="16" actId="26606"/>
          <ac:cxnSpMkLst>
            <pc:docMk/>
            <pc:sldMk cId="1464651502" sldId="258"/>
            <ac:cxnSpMk id="31" creationId="{CF8B8C81-54DC-4AF5-B682-3A2C70A6B55C}"/>
          </ac:cxnSpMkLst>
        </pc:cxnChg>
      </pc:sldChg>
      <pc:sldChg chg="addSp delSp modSp add mod">
        <pc:chgData name="Andrew Jensen" userId="b0c1ec1b62bf823c" providerId="LiveId" clId="{FD9ECDC0-D13A-4DDE-A68D-3F697132067E}" dt="2022-07-17T00:41:42.063" v="30" actId="478"/>
        <pc:sldMkLst>
          <pc:docMk/>
          <pc:sldMk cId="3144186028" sldId="259"/>
        </pc:sldMkLst>
        <pc:spChg chg="mod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2" creationId="{7C8C7DE7-D953-B6A7-0DFA-62CB8419C579}"/>
          </ac:spMkLst>
        </pc:spChg>
        <pc:spChg chg="add del mod">
          <ac:chgData name="Andrew Jensen" userId="b0c1ec1b62bf823c" providerId="LiveId" clId="{FD9ECDC0-D13A-4DDE-A68D-3F697132067E}" dt="2022-07-17T00:41:42.063" v="30" actId="478"/>
          <ac:spMkLst>
            <pc:docMk/>
            <pc:sldMk cId="3144186028" sldId="259"/>
            <ac:spMk id="7" creationId="{E8085CAC-1F91-675B-F2B9-BD654850780D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9" creationId="{0CABCAE3-64FC-4149-819F-2C1812824154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17" creationId="{2FA7AD0A-1871-4DF8-9235-F49D0513B9C1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19" creationId="{36B04CFB-FAE5-47DD-9B3E-4E9BA7A89CC1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27" creationId="{622F7FD7-8884-4FD5-95AB-0B5C6033ADF7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33" creationId="{C63C853E-3842-4594-86A9-051FFAF4D343}"/>
          </ac:spMkLst>
        </pc:spChg>
        <pc:spChg chg="add del">
          <ac:chgData name="Andrew Jensen" userId="b0c1ec1b62bf823c" providerId="LiveId" clId="{FD9ECDC0-D13A-4DDE-A68D-3F697132067E}" dt="2022-07-17T00:41:07.517" v="23" actId="26606"/>
          <ac:spMkLst>
            <pc:docMk/>
            <pc:sldMk cId="3144186028" sldId="259"/>
            <ac:spMk id="36" creationId="{0CABCAE3-64FC-4149-819F-2C1812824154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39" creationId="{B7AC7FB8-6AFB-432C-87F3-29C82F6DAA64}"/>
          </ac:spMkLst>
        </pc:spChg>
        <pc:spChg chg="add del">
          <ac:chgData name="Andrew Jensen" userId="b0c1ec1b62bf823c" providerId="LiveId" clId="{FD9ECDC0-D13A-4DDE-A68D-3F697132067E}" dt="2022-07-17T00:41:20.211" v="27" actId="26606"/>
          <ac:spMkLst>
            <pc:docMk/>
            <pc:sldMk cId="3144186028" sldId="259"/>
            <ac:spMk id="41" creationId="{A87E823F-14D5-4EE8-B277-1CBBD9456D34}"/>
          </ac:spMkLst>
        </pc:spChg>
        <pc:spChg chg="add del">
          <ac:chgData name="Andrew Jensen" userId="b0c1ec1b62bf823c" providerId="LiveId" clId="{FD9ECDC0-D13A-4DDE-A68D-3F697132067E}" dt="2022-07-17T00:41:07.517" v="23" actId="26606"/>
          <ac:spMkLst>
            <pc:docMk/>
            <pc:sldMk cId="3144186028" sldId="259"/>
            <ac:spMk id="44" creationId="{2FA7AD0A-1871-4DF8-9235-F49D0513B9C1}"/>
          </ac:spMkLst>
        </pc:spChg>
        <pc:spChg chg="add del">
          <ac:chgData name="Andrew Jensen" userId="b0c1ec1b62bf823c" providerId="LiveId" clId="{FD9ECDC0-D13A-4DDE-A68D-3F697132067E}" dt="2022-07-17T00:41:07.517" v="23" actId="26606"/>
          <ac:spMkLst>
            <pc:docMk/>
            <pc:sldMk cId="3144186028" sldId="259"/>
            <ac:spMk id="46" creationId="{36B04CFB-FAE5-47DD-9B3E-4E9BA7A89CC1}"/>
          </ac:spMkLst>
        </pc:spChg>
        <pc:spChg chg="add del">
          <ac:chgData name="Andrew Jensen" userId="b0c1ec1b62bf823c" providerId="LiveId" clId="{FD9ECDC0-D13A-4DDE-A68D-3F697132067E}" dt="2022-07-17T00:41:07.517" v="23" actId="26606"/>
          <ac:spMkLst>
            <pc:docMk/>
            <pc:sldMk cId="3144186028" sldId="259"/>
            <ac:spMk id="54" creationId="{622F7FD7-8884-4FD5-95AB-0B5C6033ADF7}"/>
          </ac:spMkLst>
        </pc:spChg>
        <pc:spChg chg="add del">
          <ac:chgData name="Andrew Jensen" userId="b0c1ec1b62bf823c" providerId="LiveId" clId="{FD9ECDC0-D13A-4DDE-A68D-3F697132067E}" dt="2022-07-17T00:41:09.278" v="25" actId="26606"/>
          <ac:spMkLst>
            <pc:docMk/>
            <pc:sldMk cId="3144186028" sldId="259"/>
            <ac:spMk id="60" creationId="{C63C853E-3842-4594-86A9-051FFAF4D343}"/>
          </ac:spMkLst>
        </pc:spChg>
        <pc:spChg chg="add del">
          <ac:chgData name="Andrew Jensen" userId="b0c1ec1b62bf823c" providerId="LiveId" clId="{FD9ECDC0-D13A-4DDE-A68D-3F697132067E}" dt="2022-07-17T00:41:09.278" v="25" actId="26606"/>
          <ac:spMkLst>
            <pc:docMk/>
            <pc:sldMk cId="3144186028" sldId="259"/>
            <ac:spMk id="64" creationId="{B7AC7FB8-6AFB-432C-87F3-29C82F6DAA64}"/>
          </ac:spMkLst>
        </pc:spChg>
        <pc:spChg chg="add del">
          <ac:chgData name="Andrew Jensen" userId="b0c1ec1b62bf823c" providerId="LiveId" clId="{FD9ECDC0-D13A-4DDE-A68D-3F697132067E}" dt="2022-07-17T00:41:09.278" v="25" actId="26606"/>
          <ac:spMkLst>
            <pc:docMk/>
            <pc:sldMk cId="3144186028" sldId="259"/>
            <ac:spMk id="65" creationId="{A87E823F-14D5-4EE8-B277-1CBBD9456D34}"/>
          </ac:spMkLst>
        </pc:spChg>
        <pc:grpChg chg="add del">
          <ac:chgData name="Andrew Jensen" userId="b0c1ec1b62bf823c" providerId="LiveId" clId="{FD9ECDC0-D13A-4DDE-A68D-3F697132067E}" dt="2022-07-17T00:41:20.211" v="27" actId="26606"/>
          <ac:grpSpMkLst>
            <pc:docMk/>
            <pc:sldMk cId="3144186028" sldId="259"/>
            <ac:grpSpMk id="23" creationId="{E8ACF89C-CFC3-4D68-B3C4-2BEFB7BBE5F7}"/>
          </ac:grpSpMkLst>
        </pc:grpChg>
        <pc:grpChg chg="add del">
          <ac:chgData name="Andrew Jensen" userId="b0c1ec1b62bf823c" providerId="LiveId" clId="{FD9ECDC0-D13A-4DDE-A68D-3F697132067E}" dt="2022-07-17T00:41:20.211" v="27" actId="26606"/>
          <ac:grpSpMkLst>
            <pc:docMk/>
            <pc:sldMk cId="3144186028" sldId="259"/>
            <ac:grpSpMk id="43" creationId="{38685E86-ECD2-4EA3-99F5-413039D95C2E}"/>
          </ac:grpSpMkLst>
        </pc:grpChg>
        <pc:grpChg chg="add del">
          <ac:chgData name="Andrew Jensen" userId="b0c1ec1b62bf823c" providerId="LiveId" clId="{FD9ECDC0-D13A-4DDE-A68D-3F697132067E}" dt="2022-07-17T00:41:07.517" v="23" actId="26606"/>
          <ac:grpSpMkLst>
            <pc:docMk/>
            <pc:sldMk cId="3144186028" sldId="259"/>
            <ac:grpSpMk id="50" creationId="{E8ACF89C-CFC3-4D68-B3C4-2BEFB7BBE5F7}"/>
          </ac:grpSpMkLst>
        </pc:grpChg>
        <pc:grpChg chg="add del">
          <ac:chgData name="Andrew Jensen" userId="b0c1ec1b62bf823c" providerId="LiveId" clId="{FD9ECDC0-D13A-4DDE-A68D-3F697132067E}" dt="2022-07-17T00:41:09.278" v="25" actId="26606"/>
          <ac:grpSpMkLst>
            <pc:docMk/>
            <pc:sldMk cId="3144186028" sldId="259"/>
            <ac:grpSpMk id="66" creationId="{38685E86-ECD2-4EA3-99F5-413039D95C2E}"/>
          </ac:grpSpMkLst>
        </pc:grpChg>
        <pc:picChg chg="del">
          <ac:chgData name="Andrew Jensen" userId="b0c1ec1b62bf823c" providerId="LiveId" clId="{FD9ECDC0-D13A-4DDE-A68D-3F697132067E}" dt="2022-07-17T00:40:52.228" v="20" actId="478"/>
          <ac:picMkLst>
            <pc:docMk/>
            <pc:sldMk cId="3144186028" sldId="259"/>
            <ac:picMk id="4" creationId="{9C27A704-92DC-A17C-841B-9908963AC915}"/>
          </ac:picMkLst>
        </pc:picChg>
        <pc:picChg chg="add mod">
          <ac:chgData name="Andrew Jensen" userId="b0c1ec1b62bf823c" providerId="LiveId" clId="{FD9ECDC0-D13A-4DDE-A68D-3F697132067E}" dt="2022-07-17T00:41:35.629" v="29" actId="1076"/>
          <ac:picMkLst>
            <pc:docMk/>
            <pc:sldMk cId="3144186028" sldId="259"/>
            <ac:picMk id="5" creationId="{E7A0E2A5-60D7-4434-D640-35560762D788}"/>
          </ac:picMkLst>
        </pc:picChg>
        <pc:picChg chg="add del">
          <ac:chgData name="Andrew Jensen" userId="b0c1ec1b62bf823c" providerId="LiveId" clId="{FD9ECDC0-D13A-4DDE-A68D-3F697132067E}" dt="2022-07-17T00:41:20.211" v="27" actId="26606"/>
          <ac:picMkLst>
            <pc:docMk/>
            <pc:sldMk cId="3144186028" sldId="259"/>
            <ac:picMk id="11" creationId="{012FDCFE-9AD2-4D8A-8CBF-B3AA37EBF6DD}"/>
          </ac:picMkLst>
        </pc:picChg>
        <pc:picChg chg="add del">
          <ac:chgData name="Andrew Jensen" userId="b0c1ec1b62bf823c" providerId="LiveId" clId="{FD9ECDC0-D13A-4DDE-A68D-3F697132067E}" dt="2022-07-17T00:41:20.211" v="27" actId="26606"/>
          <ac:picMkLst>
            <pc:docMk/>
            <pc:sldMk cId="3144186028" sldId="259"/>
            <ac:picMk id="29" creationId="{16EFE474-4FE0-4E8F-8F09-5ED2C9E76A84}"/>
          </ac:picMkLst>
        </pc:picChg>
        <pc:picChg chg="add del">
          <ac:chgData name="Andrew Jensen" userId="b0c1ec1b62bf823c" providerId="LiveId" clId="{FD9ECDC0-D13A-4DDE-A68D-3F697132067E}" dt="2022-07-17T00:41:20.211" v="27" actId="26606"/>
          <ac:picMkLst>
            <pc:docMk/>
            <pc:sldMk cId="3144186028" sldId="259"/>
            <ac:picMk id="34" creationId="{B591CDC5-6B61-4116-B3B5-0FF42B6E606D}"/>
          </ac:picMkLst>
        </pc:picChg>
        <pc:picChg chg="add del">
          <ac:chgData name="Andrew Jensen" userId="b0c1ec1b62bf823c" providerId="LiveId" clId="{FD9ECDC0-D13A-4DDE-A68D-3F697132067E}" dt="2022-07-17T00:41:07.517" v="23" actId="26606"/>
          <ac:picMkLst>
            <pc:docMk/>
            <pc:sldMk cId="3144186028" sldId="259"/>
            <ac:picMk id="38" creationId="{012FDCFE-9AD2-4D8A-8CBF-B3AA37EBF6DD}"/>
          </ac:picMkLst>
        </pc:picChg>
        <pc:picChg chg="add del">
          <ac:chgData name="Andrew Jensen" userId="b0c1ec1b62bf823c" providerId="LiveId" clId="{FD9ECDC0-D13A-4DDE-A68D-3F697132067E}" dt="2022-07-17T00:41:20.211" v="27" actId="26606"/>
          <ac:picMkLst>
            <pc:docMk/>
            <pc:sldMk cId="3144186028" sldId="259"/>
            <ac:picMk id="52" creationId="{0747548D-84E4-421A-9E60-249FC378C38B}"/>
          </ac:picMkLst>
        </pc:picChg>
        <pc:picChg chg="add del">
          <ac:chgData name="Andrew Jensen" userId="b0c1ec1b62bf823c" providerId="LiveId" clId="{FD9ECDC0-D13A-4DDE-A68D-3F697132067E}" dt="2022-07-17T00:41:07.517" v="23" actId="26606"/>
          <ac:picMkLst>
            <pc:docMk/>
            <pc:sldMk cId="3144186028" sldId="259"/>
            <ac:picMk id="56" creationId="{16EFE474-4FE0-4E8F-8F09-5ED2C9E76A84}"/>
          </ac:picMkLst>
        </pc:picChg>
        <pc:picChg chg="add del">
          <ac:chgData name="Andrew Jensen" userId="b0c1ec1b62bf823c" providerId="LiveId" clId="{FD9ECDC0-D13A-4DDE-A68D-3F697132067E}" dt="2022-07-17T00:41:09.278" v="25" actId="26606"/>
          <ac:picMkLst>
            <pc:docMk/>
            <pc:sldMk cId="3144186028" sldId="259"/>
            <ac:picMk id="61" creationId="{B591CDC5-6B61-4116-B3B5-0FF42B6E606D}"/>
          </ac:picMkLst>
        </pc:picChg>
        <pc:picChg chg="add del">
          <ac:chgData name="Andrew Jensen" userId="b0c1ec1b62bf823c" providerId="LiveId" clId="{FD9ECDC0-D13A-4DDE-A68D-3F697132067E}" dt="2022-07-17T00:41:09.278" v="25" actId="26606"/>
          <ac:picMkLst>
            <pc:docMk/>
            <pc:sldMk cId="3144186028" sldId="259"/>
            <ac:picMk id="68" creationId="{0747548D-84E4-421A-9E60-249FC378C38B}"/>
          </ac:picMkLst>
        </pc:pic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13" creationId="{FBD463FC-4CA8-4FF4-85A3-AF9F4B98D210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15" creationId="{BECF35C3-8B44-4F4B-BD25-4C01823DB22A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21" creationId="{EE68D41B-9286-479F-9AB7-678C8E348D71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31" creationId="{CF8B8C81-54DC-4AF5-B682-3A2C70A6B55C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35" creationId="{25B08984-5BEB-422F-A364-2B41E6A516EB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37" creationId="{A8F413B1-54E0-4B16-92AB-1CC5C7D645BC}"/>
          </ac:cxnSpMkLst>
        </pc:cxnChg>
        <pc:cxnChg chg="add del">
          <ac:chgData name="Andrew Jensen" userId="b0c1ec1b62bf823c" providerId="LiveId" clId="{FD9ECDC0-D13A-4DDE-A68D-3F697132067E}" dt="2022-07-17T00:41:07.517" v="23" actId="26606"/>
          <ac:cxnSpMkLst>
            <pc:docMk/>
            <pc:sldMk cId="3144186028" sldId="259"/>
            <ac:cxnSpMk id="40" creationId="{FBD463FC-4CA8-4FF4-85A3-AF9F4B98D210}"/>
          </ac:cxnSpMkLst>
        </pc:cxnChg>
        <pc:cxnChg chg="add del">
          <ac:chgData name="Andrew Jensen" userId="b0c1ec1b62bf823c" providerId="LiveId" clId="{FD9ECDC0-D13A-4DDE-A68D-3F697132067E}" dt="2022-07-17T00:41:07.517" v="23" actId="26606"/>
          <ac:cxnSpMkLst>
            <pc:docMk/>
            <pc:sldMk cId="3144186028" sldId="259"/>
            <ac:cxnSpMk id="42" creationId="{BECF35C3-8B44-4F4B-BD25-4C01823DB22A}"/>
          </ac:cxnSpMkLst>
        </pc:cxnChg>
        <pc:cxnChg chg="add del">
          <ac:chgData name="Andrew Jensen" userId="b0c1ec1b62bf823c" providerId="LiveId" clId="{FD9ECDC0-D13A-4DDE-A68D-3F697132067E}" dt="2022-07-17T00:41:07.517" v="23" actId="26606"/>
          <ac:cxnSpMkLst>
            <pc:docMk/>
            <pc:sldMk cId="3144186028" sldId="259"/>
            <ac:cxnSpMk id="48" creationId="{EE68D41B-9286-479F-9AB7-678C8E348D71}"/>
          </ac:cxnSpMkLst>
        </pc:cxnChg>
        <pc:cxnChg chg="add del">
          <ac:chgData name="Andrew Jensen" userId="b0c1ec1b62bf823c" providerId="LiveId" clId="{FD9ECDC0-D13A-4DDE-A68D-3F697132067E}" dt="2022-07-17T00:41:20.211" v="27" actId="26606"/>
          <ac:cxnSpMkLst>
            <pc:docMk/>
            <pc:sldMk cId="3144186028" sldId="259"/>
            <ac:cxnSpMk id="51" creationId="{171277B2-DFEB-4CF8-84BD-441FD092AFEF}"/>
          </ac:cxnSpMkLst>
        </pc:cxnChg>
        <pc:cxnChg chg="add del">
          <ac:chgData name="Andrew Jensen" userId="b0c1ec1b62bf823c" providerId="LiveId" clId="{FD9ECDC0-D13A-4DDE-A68D-3F697132067E}" dt="2022-07-17T00:41:07.517" v="23" actId="26606"/>
          <ac:cxnSpMkLst>
            <pc:docMk/>
            <pc:sldMk cId="3144186028" sldId="259"/>
            <ac:cxnSpMk id="58" creationId="{CF8B8C81-54DC-4AF5-B682-3A2C70A6B55C}"/>
          </ac:cxnSpMkLst>
        </pc:cxnChg>
        <pc:cxnChg chg="add del">
          <ac:chgData name="Andrew Jensen" userId="b0c1ec1b62bf823c" providerId="LiveId" clId="{FD9ECDC0-D13A-4DDE-A68D-3F697132067E}" dt="2022-07-17T00:41:09.278" v="25" actId="26606"/>
          <ac:cxnSpMkLst>
            <pc:docMk/>
            <pc:sldMk cId="3144186028" sldId="259"/>
            <ac:cxnSpMk id="62" creationId="{25B08984-5BEB-422F-A364-2B41E6A516EB}"/>
          </ac:cxnSpMkLst>
        </pc:cxnChg>
        <pc:cxnChg chg="add del">
          <ac:chgData name="Andrew Jensen" userId="b0c1ec1b62bf823c" providerId="LiveId" clId="{FD9ECDC0-D13A-4DDE-A68D-3F697132067E}" dt="2022-07-17T00:41:09.278" v="25" actId="26606"/>
          <ac:cxnSpMkLst>
            <pc:docMk/>
            <pc:sldMk cId="3144186028" sldId="259"/>
            <ac:cxnSpMk id="63" creationId="{A8F413B1-54E0-4B16-92AB-1CC5C7D645BC}"/>
          </ac:cxnSpMkLst>
        </pc:cxnChg>
        <pc:cxnChg chg="add del">
          <ac:chgData name="Andrew Jensen" userId="b0c1ec1b62bf823c" providerId="LiveId" clId="{FD9ECDC0-D13A-4DDE-A68D-3F697132067E}" dt="2022-07-17T00:41:09.278" v="25" actId="26606"/>
          <ac:cxnSpMkLst>
            <pc:docMk/>
            <pc:sldMk cId="3144186028" sldId="259"/>
            <ac:cxnSpMk id="69" creationId="{171277B2-DFEB-4CF8-84BD-441FD092AFEF}"/>
          </ac:cxnSpMkLst>
        </pc:cxnChg>
      </pc:sldChg>
      <pc:sldChg chg="addSp delSp modSp new mod setBg">
        <pc:chgData name="Andrew Jensen" userId="b0c1ec1b62bf823c" providerId="LiveId" clId="{FD9ECDC0-D13A-4DDE-A68D-3F697132067E}" dt="2022-07-17T00:48:12.178" v="65" actId="26606"/>
        <pc:sldMkLst>
          <pc:docMk/>
          <pc:sldMk cId="1976869006" sldId="260"/>
        </pc:sldMkLst>
        <pc:spChg chg="mod">
          <ac:chgData name="Andrew Jensen" userId="b0c1ec1b62bf823c" providerId="LiveId" clId="{FD9ECDC0-D13A-4DDE-A68D-3F697132067E}" dt="2022-07-17T00:47:15.958" v="62" actId="26606"/>
          <ac:spMkLst>
            <pc:docMk/>
            <pc:sldMk cId="1976869006" sldId="260"/>
            <ac:spMk id="2" creationId="{395FA98E-5B11-8ECD-6DBC-112011B45CCC}"/>
          </ac:spMkLst>
        </pc:spChg>
        <pc:spChg chg="del">
          <ac:chgData name="Andrew Jensen" userId="b0c1ec1b62bf823c" providerId="LiveId" clId="{FD9ECDC0-D13A-4DDE-A68D-3F697132067E}" dt="2022-07-17T00:47:15.958" v="62" actId="26606"/>
          <ac:spMkLst>
            <pc:docMk/>
            <pc:sldMk cId="1976869006" sldId="260"/>
            <ac:spMk id="3" creationId="{8A0CC8F1-7EE1-593E-AAE3-EB9D73109186}"/>
          </ac:spMkLst>
        </pc:spChg>
        <pc:spChg chg="add del mod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7" creationId="{387C9523-2D83-AD0E-4BE5-797B7E164D56}"/>
          </ac:spMkLst>
        </pc:spChg>
        <pc:spChg chg="add del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10" creationId="{0CABCAE3-64FC-4149-819F-2C1812824154}"/>
          </ac:spMkLst>
        </pc:spChg>
        <pc:spChg chg="add del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18" creationId="{2FA7AD0A-1871-4DF8-9235-F49D0513B9C1}"/>
          </ac:spMkLst>
        </pc:spChg>
        <pc:spChg chg="add del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20" creationId="{36B04CFB-FAE5-47DD-9B3E-4E9BA7A89CC1}"/>
          </ac:spMkLst>
        </pc:spChg>
        <pc:spChg chg="add del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28" creationId="{622F7FD7-8884-4FD5-95AB-0B5C6033ADF7}"/>
          </ac:spMkLst>
        </pc:spChg>
        <pc:spChg chg="add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37" creationId="{0CABCAE3-64FC-4149-819F-2C1812824154}"/>
          </ac:spMkLst>
        </pc:spChg>
        <pc:spChg chg="add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45" creationId="{2FA7AD0A-1871-4DF8-9235-F49D0513B9C1}"/>
          </ac:spMkLst>
        </pc:spChg>
        <pc:spChg chg="add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47" creationId="{36B04CFB-FAE5-47DD-9B3E-4E9BA7A89CC1}"/>
          </ac:spMkLst>
        </pc:spChg>
        <pc:spChg chg="add">
          <ac:chgData name="Andrew Jensen" userId="b0c1ec1b62bf823c" providerId="LiveId" clId="{FD9ECDC0-D13A-4DDE-A68D-3F697132067E}" dt="2022-07-17T00:48:12.178" v="65" actId="26606"/>
          <ac:spMkLst>
            <pc:docMk/>
            <pc:sldMk cId="1976869006" sldId="260"/>
            <ac:spMk id="55" creationId="{622F7FD7-8884-4FD5-95AB-0B5C6033ADF7}"/>
          </ac:spMkLst>
        </pc:spChg>
        <pc:grpChg chg="add del">
          <ac:chgData name="Andrew Jensen" userId="b0c1ec1b62bf823c" providerId="LiveId" clId="{FD9ECDC0-D13A-4DDE-A68D-3F697132067E}" dt="2022-07-17T00:48:12.178" v="65" actId="26606"/>
          <ac:grpSpMkLst>
            <pc:docMk/>
            <pc:sldMk cId="1976869006" sldId="260"/>
            <ac:grpSpMk id="24" creationId="{E8ACF89C-CFC3-4D68-B3C4-2BEFB7BBE5F7}"/>
          </ac:grpSpMkLst>
        </pc:grpChg>
        <pc:grpChg chg="add">
          <ac:chgData name="Andrew Jensen" userId="b0c1ec1b62bf823c" providerId="LiveId" clId="{FD9ECDC0-D13A-4DDE-A68D-3F697132067E}" dt="2022-07-17T00:48:12.178" v="65" actId="26606"/>
          <ac:grpSpMkLst>
            <pc:docMk/>
            <pc:sldMk cId="1976869006" sldId="260"/>
            <ac:grpSpMk id="51" creationId="{E8ACF89C-CFC3-4D68-B3C4-2BEFB7BBE5F7}"/>
          </ac:grpSpMkLst>
        </pc:grpChg>
        <pc:picChg chg="add del mod">
          <ac:chgData name="Andrew Jensen" userId="b0c1ec1b62bf823c" providerId="LiveId" clId="{FD9ECDC0-D13A-4DDE-A68D-3F697132067E}" dt="2022-07-17T00:48:07.412" v="63" actId="478"/>
          <ac:picMkLst>
            <pc:docMk/>
            <pc:sldMk cId="1976869006" sldId="260"/>
            <ac:picMk id="5" creationId="{FE948C44-A174-5BA4-C3F3-5AE14F1C968D}"/>
          </ac:picMkLst>
        </pc:picChg>
        <pc:picChg chg="add mod">
          <ac:chgData name="Andrew Jensen" userId="b0c1ec1b62bf823c" providerId="LiveId" clId="{FD9ECDC0-D13A-4DDE-A68D-3F697132067E}" dt="2022-07-17T00:48:12.178" v="65" actId="26606"/>
          <ac:picMkLst>
            <pc:docMk/>
            <pc:sldMk cId="1976869006" sldId="260"/>
            <ac:picMk id="9" creationId="{3E99B3C8-D3EF-1831-8BA1-A2D243081735}"/>
          </ac:picMkLst>
        </pc:picChg>
        <pc:picChg chg="add del">
          <ac:chgData name="Andrew Jensen" userId="b0c1ec1b62bf823c" providerId="LiveId" clId="{FD9ECDC0-D13A-4DDE-A68D-3F697132067E}" dt="2022-07-17T00:48:12.178" v="65" actId="26606"/>
          <ac:picMkLst>
            <pc:docMk/>
            <pc:sldMk cId="1976869006" sldId="260"/>
            <ac:picMk id="12" creationId="{012FDCFE-9AD2-4D8A-8CBF-B3AA37EBF6DD}"/>
          </ac:picMkLst>
        </pc:picChg>
        <pc:picChg chg="add del">
          <ac:chgData name="Andrew Jensen" userId="b0c1ec1b62bf823c" providerId="LiveId" clId="{FD9ECDC0-D13A-4DDE-A68D-3F697132067E}" dt="2022-07-17T00:48:12.178" v="65" actId="26606"/>
          <ac:picMkLst>
            <pc:docMk/>
            <pc:sldMk cId="1976869006" sldId="260"/>
            <ac:picMk id="30" creationId="{16EFE474-4FE0-4E8F-8F09-5ED2C9E76A84}"/>
          </ac:picMkLst>
        </pc:picChg>
        <pc:picChg chg="add">
          <ac:chgData name="Andrew Jensen" userId="b0c1ec1b62bf823c" providerId="LiveId" clId="{FD9ECDC0-D13A-4DDE-A68D-3F697132067E}" dt="2022-07-17T00:48:12.178" v="65" actId="26606"/>
          <ac:picMkLst>
            <pc:docMk/>
            <pc:sldMk cId="1976869006" sldId="260"/>
            <ac:picMk id="39" creationId="{012FDCFE-9AD2-4D8A-8CBF-B3AA37EBF6DD}"/>
          </ac:picMkLst>
        </pc:picChg>
        <pc:picChg chg="add">
          <ac:chgData name="Andrew Jensen" userId="b0c1ec1b62bf823c" providerId="LiveId" clId="{FD9ECDC0-D13A-4DDE-A68D-3F697132067E}" dt="2022-07-17T00:48:12.178" v="65" actId="26606"/>
          <ac:picMkLst>
            <pc:docMk/>
            <pc:sldMk cId="1976869006" sldId="260"/>
            <ac:picMk id="57" creationId="{16EFE474-4FE0-4E8F-8F09-5ED2C9E76A84}"/>
          </ac:picMkLst>
        </pc:picChg>
        <pc:cxnChg chg="add del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14" creationId="{FBD463FC-4CA8-4FF4-85A3-AF9F4B98D210}"/>
          </ac:cxnSpMkLst>
        </pc:cxnChg>
        <pc:cxnChg chg="add del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16" creationId="{BECF35C3-8B44-4F4B-BD25-4C01823DB22A}"/>
          </ac:cxnSpMkLst>
        </pc:cxnChg>
        <pc:cxnChg chg="add del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22" creationId="{EE68D41B-9286-479F-9AB7-678C8E348D71}"/>
          </ac:cxnSpMkLst>
        </pc:cxnChg>
        <pc:cxnChg chg="add del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32" creationId="{CF8B8C81-54DC-4AF5-B682-3A2C70A6B55C}"/>
          </ac:cxnSpMkLst>
        </pc:cxnChg>
        <pc:cxnChg chg="add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41" creationId="{FBD463FC-4CA8-4FF4-85A3-AF9F4B98D210}"/>
          </ac:cxnSpMkLst>
        </pc:cxnChg>
        <pc:cxnChg chg="add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43" creationId="{BECF35C3-8B44-4F4B-BD25-4C01823DB22A}"/>
          </ac:cxnSpMkLst>
        </pc:cxnChg>
        <pc:cxnChg chg="add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49" creationId="{EE68D41B-9286-479F-9AB7-678C8E348D71}"/>
          </ac:cxnSpMkLst>
        </pc:cxnChg>
        <pc:cxnChg chg="add">
          <ac:chgData name="Andrew Jensen" userId="b0c1ec1b62bf823c" providerId="LiveId" clId="{FD9ECDC0-D13A-4DDE-A68D-3F697132067E}" dt="2022-07-17T00:48:12.178" v="65" actId="26606"/>
          <ac:cxnSpMkLst>
            <pc:docMk/>
            <pc:sldMk cId="1976869006" sldId="260"/>
            <ac:cxnSpMk id="59" creationId="{CF8B8C81-54DC-4AF5-B682-3A2C70A6B5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1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4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ED17-43C9-40CE-AA8A-59F5AE8DE7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8A3A39-22BC-46FA-9C34-7E0BA75EFA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7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FDA9D-4991-121A-F19E-A7D4F09D9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6" t="398" r="-1" b="8692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5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952BD-C771-8FD3-648D-87F863AE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House prices data using the power bi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6E4BF-358C-DE18-C50F-F5F754C29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Andrew Jensen</a:t>
            </a:r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93964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6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DB83-F402-93F4-D304-43C6572E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95218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The power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0A30-62B6-5755-1D71-693D42E9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44AD232-6560-036C-ACAF-D2ACE52F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63" y="1922409"/>
            <a:ext cx="5943600" cy="35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BA982-07FC-F045-7E54-EB2F0827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7" y="1922410"/>
            <a:ext cx="5508508" cy="354393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7E62972-F0C3-A504-97BC-65E21249C9DA}"/>
              </a:ext>
            </a:extLst>
          </p:cNvPr>
          <p:cNvSpPr/>
          <p:nvPr/>
        </p:nvSpPr>
        <p:spPr>
          <a:xfrm>
            <a:off x="8485632" y="2670048"/>
            <a:ext cx="777240" cy="50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090580-6BEF-0BCC-7FEA-BE0F3E3611D3}"/>
              </a:ext>
            </a:extLst>
          </p:cNvPr>
          <p:cNvSpPr/>
          <p:nvPr/>
        </p:nvSpPr>
        <p:spPr>
          <a:xfrm>
            <a:off x="4506843" y="2015732"/>
            <a:ext cx="777240" cy="50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3B7DA0-70BF-54A5-9C1F-11A1107F4F4B}"/>
              </a:ext>
            </a:extLst>
          </p:cNvPr>
          <p:cNvSpPr txBox="1"/>
          <p:nvPr/>
        </p:nvSpPr>
        <p:spPr>
          <a:xfrm>
            <a:off x="2185606" y="1206872"/>
            <a:ext cx="178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 Minutes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F6496-9FA6-1C22-7F35-E33540E23A29}"/>
              </a:ext>
            </a:extLst>
          </p:cNvPr>
          <p:cNvSpPr txBox="1"/>
          <p:nvPr/>
        </p:nvSpPr>
        <p:spPr>
          <a:xfrm>
            <a:off x="8369987" y="1206736"/>
            <a:ext cx="178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40390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7DE7-D953-B6A7-0DFA-62CB8419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Key indicators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C27A704-92DC-A17C-841B-9908963AC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48848"/>
            <a:ext cx="6282919" cy="3801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7DE7-D953-B6A7-0DFA-62CB8419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Key indicators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A0E2A5-60D7-4434-D640-35560762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36" y="1003564"/>
            <a:ext cx="5670013" cy="41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A98E-5B11-8ECD-6DBC-112011B4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Price predictions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99B3C8-D3EF-1831-8BA1-A2D243081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8164" y="1116345"/>
            <a:ext cx="5863338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690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House prices data using the power bi service</vt:lpstr>
      <vt:lpstr>The power of machine learning</vt:lpstr>
      <vt:lpstr>Key indicators</vt:lpstr>
      <vt:lpstr>Key indicators</vt:lpstr>
      <vt:lpstr>Price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data using the power bi service</dc:title>
  <dc:creator>Andrew Jensen</dc:creator>
  <cp:lastModifiedBy>Andrew Jensen</cp:lastModifiedBy>
  <cp:revision>1</cp:revision>
  <dcterms:created xsi:type="dcterms:W3CDTF">2022-07-17T00:17:51Z</dcterms:created>
  <dcterms:modified xsi:type="dcterms:W3CDTF">2022-07-17T00:52:45Z</dcterms:modified>
</cp:coreProperties>
</file>