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9EA46-C427-4841-843A-75A986A786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3EDA14-7E45-48A2-956A-ED3A853CA5D3}">
      <dgm:prSet custT="1"/>
      <dgm:spPr/>
      <dgm:t>
        <a:bodyPr/>
        <a:lstStyle/>
        <a:p>
          <a:r>
            <a:rPr lang="en-US" sz="3200" dirty="0"/>
            <a:t>Give the company a better picture of who they are selling to.</a:t>
          </a:r>
        </a:p>
      </dgm:t>
    </dgm:pt>
    <dgm:pt modelId="{2C581D83-598E-473A-9F39-3FD1A743567E}" type="parTrans" cxnId="{5A7EEAC0-A3A1-4BFE-98B8-9C68030E4B44}">
      <dgm:prSet/>
      <dgm:spPr/>
      <dgm:t>
        <a:bodyPr/>
        <a:lstStyle/>
        <a:p>
          <a:endParaRPr lang="en-US"/>
        </a:p>
      </dgm:t>
    </dgm:pt>
    <dgm:pt modelId="{E573203B-1B99-4280-AF76-59173110C13D}" type="sibTrans" cxnId="{5A7EEAC0-A3A1-4BFE-98B8-9C68030E4B44}">
      <dgm:prSet/>
      <dgm:spPr/>
      <dgm:t>
        <a:bodyPr/>
        <a:lstStyle/>
        <a:p>
          <a:endParaRPr lang="en-US"/>
        </a:p>
      </dgm:t>
    </dgm:pt>
    <dgm:pt modelId="{81AFC16F-5805-4DBB-AE0E-7ECF3CD6B368}">
      <dgm:prSet/>
      <dgm:spPr/>
      <dgm:t>
        <a:bodyPr/>
        <a:lstStyle/>
        <a:p>
          <a:r>
            <a:rPr lang="en-US" dirty="0"/>
            <a:t>Improve marketing efforts nationwide/worldwide.</a:t>
          </a:r>
        </a:p>
      </dgm:t>
    </dgm:pt>
    <dgm:pt modelId="{352B8FD3-F730-41EA-B209-813A7F9EBF87}" type="parTrans" cxnId="{28852175-60FD-42B7-B0A2-671825D10368}">
      <dgm:prSet/>
      <dgm:spPr/>
      <dgm:t>
        <a:bodyPr/>
        <a:lstStyle/>
        <a:p>
          <a:endParaRPr lang="en-US"/>
        </a:p>
      </dgm:t>
    </dgm:pt>
    <dgm:pt modelId="{5B63DC3B-7D6E-4372-848B-C581F9F9045F}" type="sibTrans" cxnId="{28852175-60FD-42B7-B0A2-671825D10368}">
      <dgm:prSet/>
      <dgm:spPr/>
      <dgm:t>
        <a:bodyPr/>
        <a:lstStyle/>
        <a:p>
          <a:endParaRPr lang="en-US"/>
        </a:p>
      </dgm:t>
    </dgm:pt>
    <dgm:pt modelId="{304DB937-1ECB-44DB-B9A7-A7445106B1CC}" type="pres">
      <dgm:prSet presAssocID="{E079EA46-C427-4841-843A-75A986A78609}" presName="root" presStyleCnt="0">
        <dgm:presLayoutVars>
          <dgm:dir/>
          <dgm:resizeHandles val="exact"/>
        </dgm:presLayoutVars>
      </dgm:prSet>
      <dgm:spPr/>
    </dgm:pt>
    <dgm:pt modelId="{3A41C369-CBDA-4D7B-84ED-FC1B08308BA6}" type="pres">
      <dgm:prSet presAssocID="{3D3EDA14-7E45-48A2-956A-ED3A853CA5D3}" presName="compNode" presStyleCnt="0"/>
      <dgm:spPr/>
    </dgm:pt>
    <dgm:pt modelId="{2ABCEC02-C887-487D-8B5A-FDD1B524AF3A}" type="pres">
      <dgm:prSet presAssocID="{3D3EDA14-7E45-48A2-956A-ED3A853CA5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C7F33E82-2B19-41C1-B3D9-053BEBDC7F4D}" type="pres">
      <dgm:prSet presAssocID="{3D3EDA14-7E45-48A2-956A-ED3A853CA5D3}" presName="spaceRect" presStyleCnt="0"/>
      <dgm:spPr/>
    </dgm:pt>
    <dgm:pt modelId="{159E4994-034B-4610-92CB-316AE3547112}" type="pres">
      <dgm:prSet presAssocID="{3D3EDA14-7E45-48A2-956A-ED3A853CA5D3}" presName="textRect" presStyleLbl="revTx" presStyleIdx="0" presStyleCnt="2">
        <dgm:presLayoutVars>
          <dgm:chMax val="1"/>
          <dgm:chPref val="1"/>
        </dgm:presLayoutVars>
      </dgm:prSet>
      <dgm:spPr/>
    </dgm:pt>
    <dgm:pt modelId="{AC57EA16-5AD0-47EC-B85E-90CA9A68D7E9}" type="pres">
      <dgm:prSet presAssocID="{E573203B-1B99-4280-AF76-59173110C13D}" presName="sibTrans" presStyleCnt="0"/>
      <dgm:spPr/>
    </dgm:pt>
    <dgm:pt modelId="{A54284FB-EF7E-4DDC-B86A-BBCEA8CBDB56}" type="pres">
      <dgm:prSet presAssocID="{81AFC16F-5805-4DBB-AE0E-7ECF3CD6B368}" presName="compNode" presStyleCnt="0"/>
      <dgm:spPr/>
    </dgm:pt>
    <dgm:pt modelId="{F429BB68-7A04-4154-8E60-AC2E7B141D2A}" type="pres">
      <dgm:prSet presAssocID="{81AFC16F-5805-4DBB-AE0E-7ECF3CD6B3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3750E7D-680D-48D6-BBA3-CF625445227B}" type="pres">
      <dgm:prSet presAssocID="{81AFC16F-5805-4DBB-AE0E-7ECF3CD6B368}" presName="spaceRect" presStyleCnt="0"/>
      <dgm:spPr/>
    </dgm:pt>
    <dgm:pt modelId="{27254FAD-3F14-484E-8840-38F27D725E74}" type="pres">
      <dgm:prSet presAssocID="{81AFC16F-5805-4DBB-AE0E-7ECF3CD6B3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8D6301-AFEB-453B-9D0F-16A96E0AD0B6}" type="presOf" srcId="{3D3EDA14-7E45-48A2-956A-ED3A853CA5D3}" destId="{159E4994-034B-4610-92CB-316AE3547112}" srcOrd="0" destOrd="0" presId="urn:microsoft.com/office/officeart/2018/2/layout/IconLabelList"/>
    <dgm:cxn modelId="{5AB77711-B99F-4154-AE8F-B4E8CFDA0376}" type="presOf" srcId="{81AFC16F-5805-4DBB-AE0E-7ECF3CD6B368}" destId="{27254FAD-3F14-484E-8840-38F27D725E74}" srcOrd="0" destOrd="0" presId="urn:microsoft.com/office/officeart/2018/2/layout/IconLabelList"/>
    <dgm:cxn modelId="{28852175-60FD-42B7-B0A2-671825D10368}" srcId="{E079EA46-C427-4841-843A-75A986A78609}" destId="{81AFC16F-5805-4DBB-AE0E-7ECF3CD6B368}" srcOrd="1" destOrd="0" parTransId="{352B8FD3-F730-41EA-B209-813A7F9EBF87}" sibTransId="{5B63DC3B-7D6E-4372-848B-C581F9F9045F}"/>
    <dgm:cxn modelId="{27BFBF58-FE64-49C4-80CF-832844EC8268}" type="presOf" srcId="{E079EA46-C427-4841-843A-75A986A78609}" destId="{304DB937-1ECB-44DB-B9A7-A7445106B1CC}" srcOrd="0" destOrd="0" presId="urn:microsoft.com/office/officeart/2018/2/layout/IconLabelList"/>
    <dgm:cxn modelId="{5A7EEAC0-A3A1-4BFE-98B8-9C68030E4B44}" srcId="{E079EA46-C427-4841-843A-75A986A78609}" destId="{3D3EDA14-7E45-48A2-956A-ED3A853CA5D3}" srcOrd="0" destOrd="0" parTransId="{2C581D83-598E-473A-9F39-3FD1A743567E}" sibTransId="{E573203B-1B99-4280-AF76-59173110C13D}"/>
    <dgm:cxn modelId="{9E0551C3-51E3-4F07-A16C-8F155B0E6E1F}" type="presParOf" srcId="{304DB937-1ECB-44DB-B9A7-A7445106B1CC}" destId="{3A41C369-CBDA-4D7B-84ED-FC1B08308BA6}" srcOrd="0" destOrd="0" presId="urn:microsoft.com/office/officeart/2018/2/layout/IconLabelList"/>
    <dgm:cxn modelId="{095B2F54-7008-4180-BB68-9639C92D31CF}" type="presParOf" srcId="{3A41C369-CBDA-4D7B-84ED-FC1B08308BA6}" destId="{2ABCEC02-C887-487D-8B5A-FDD1B524AF3A}" srcOrd="0" destOrd="0" presId="urn:microsoft.com/office/officeart/2018/2/layout/IconLabelList"/>
    <dgm:cxn modelId="{8530CBF6-BEAF-4647-9F66-5A20241009DA}" type="presParOf" srcId="{3A41C369-CBDA-4D7B-84ED-FC1B08308BA6}" destId="{C7F33E82-2B19-41C1-B3D9-053BEBDC7F4D}" srcOrd="1" destOrd="0" presId="urn:microsoft.com/office/officeart/2018/2/layout/IconLabelList"/>
    <dgm:cxn modelId="{C7753F3C-FA94-4B71-904D-DA388E50BD36}" type="presParOf" srcId="{3A41C369-CBDA-4D7B-84ED-FC1B08308BA6}" destId="{159E4994-034B-4610-92CB-316AE3547112}" srcOrd="2" destOrd="0" presId="urn:microsoft.com/office/officeart/2018/2/layout/IconLabelList"/>
    <dgm:cxn modelId="{E5175AC6-EC7A-4089-8B58-2D3DB138F7FE}" type="presParOf" srcId="{304DB937-1ECB-44DB-B9A7-A7445106B1CC}" destId="{AC57EA16-5AD0-47EC-B85E-90CA9A68D7E9}" srcOrd="1" destOrd="0" presId="urn:microsoft.com/office/officeart/2018/2/layout/IconLabelList"/>
    <dgm:cxn modelId="{B5886C54-D28C-4757-B108-EF30CDAEAE76}" type="presParOf" srcId="{304DB937-1ECB-44DB-B9A7-A7445106B1CC}" destId="{A54284FB-EF7E-4DDC-B86A-BBCEA8CBDB56}" srcOrd="2" destOrd="0" presId="urn:microsoft.com/office/officeart/2018/2/layout/IconLabelList"/>
    <dgm:cxn modelId="{384DBD55-3DDB-47B4-AAD6-6214CED22C75}" type="presParOf" srcId="{A54284FB-EF7E-4DDC-B86A-BBCEA8CBDB56}" destId="{F429BB68-7A04-4154-8E60-AC2E7B141D2A}" srcOrd="0" destOrd="0" presId="urn:microsoft.com/office/officeart/2018/2/layout/IconLabelList"/>
    <dgm:cxn modelId="{AA1D523D-EE1A-481B-8EE6-0239D1E536EB}" type="presParOf" srcId="{A54284FB-EF7E-4DDC-B86A-BBCEA8CBDB56}" destId="{03750E7D-680D-48D6-BBA3-CF625445227B}" srcOrd="1" destOrd="0" presId="urn:microsoft.com/office/officeart/2018/2/layout/IconLabelList"/>
    <dgm:cxn modelId="{33A792CA-E34D-46E1-91BF-4709306092CA}" type="presParOf" srcId="{A54284FB-EF7E-4DDC-B86A-BBCEA8CBDB56}" destId="{27254FAD-3F14-484E-8840-38F27D725E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CEC02-C887-487D-8B5A-FDD1B524AF3A}">
      <dsp:nvSpPr>
        <dsp:cNvPr id="0" name=""/>
        <dsp:cNvSpPr/>
      </dsp:nvSpPr>
      <dsp:spPr>
        <a:xfrm>
          <a:off x="1947934" y="7962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4994-034B-4610-92CB-316AE3547112}">
      <dsp:nvSpPr>
        <dsp:cNvPr id="0" name=""/>
        <dsp:cNvSpPr/>
      </dsp:nvSpPr>
      <dsp:spPr>
        <a:xfrm>
          <a:off x="759934" y="2521817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Give the company a better picture of who they are selling to.</a:t>
          </a:r>
        </a:p>
      </dsp:txBody>
      <dsp:txXfrm>
        <a:off x="759934" y="2521817"/>
        <a:ext cx="4320000" cy="877500"/>
      </dsp:txXfrm>
    </dsp:sp>
    <dsp:sp modelId="{F429BB68-7A04-4154-8E60-AC2E7B141D2A}">
      <dsp:nvSpPr>
        <dsp:cNvPr id="0" name=""/>
        <dsp:cNvSpPr/>
      </dsp:nvSpPr>
      <dsp:spPr>
        <a:xfrm>
          <a:off x="7023934" y="7962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4FAD-3F14-484E-8840-38F27D725E74}">
      <dsp:nvSpPr>
        <dsp:cNvPr id="0" name=""/>
        <dsp:cNvSpPr/>
      </dsp:nvSpPr>
      <dsp:spPr>
        <a:xfrm>
          <a:off x="5835934" y="2521817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Improve marketing efforts nationwide/worldwide.</a:t>
          </a:r>
        </a:p>
      </dsp:txBody>
      <dsp:txXfrm>
        <a:off x="5835934" y="2521817"/>
        <a:ext cx="432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B4C0A-73D1-08AF-994C-A25E406C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65" r="-1" b="8243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DF714-A0D5-6CDB-ABBE-C39EC7B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57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Hass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D60C-FB23-4494-E909-405A74133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Andrew Jensen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A733-A15F-C6DD-DBF6-D76FA6C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03D3-6A93-54A5-495E-331ABFB1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705350" cy="4251960"/>
          </a:xfrm>
        </p:spPr>
        <p:txBody>
          <a:bodyPr>
            <a:normAutofit/>
          </a:bodyPr>
          <a:lstStyle/>
          <a:p>
            <a:r>
              <a:rPr lang="en-US" sz="4400" dirty="0"/>
              <a:t>A dashboard to show the volume of avocado sales and other statistics by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324D-6D9D-3576-CDE2-EA4FC00E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13" y="1773371"/>
            <a:ext cx="579932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ED488-826F-A4B0-D5BE-99C2EEA9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Purpose and objective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5AE44"/>
          </a:solidFill>
          <a:ln w="34925">
            <a:solidFill>
              <a:srgbClr val="85AE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C11B0-FD44-7330-CD7C-1A8AFF747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42048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53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C742-F231-6B87-BEF7-91CE0DE3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5F16-1CD0-C307-F5DB-7825146A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352925" cy="4251960"/>
          </a:xfrm>
        </p:spPr>
        <p:txBody>
          <a:bodyPr>
            <a:normAutofit/>
          </a:bodyPr>
          <a:lstStyle/>
          <a:p>
            <a:r>
              <a:rPr lang="en-US" sz="4000" dirty="0"/>
              <a:t>In order to solve the problems surrounding the city and region, I created an Excel formula to identify associating cities and regions and applied it to the whole data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116AD-5161-C01E-2777-97224AD0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11" y="1344713"/>
            <a:ext cx="609652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717-04DD-54D7-F745-8198837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separating the state from the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C817-E936-8879-0158-462C14CC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52EE-C869-2FF9-40FC-82EEBC59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5" y="1901772"/>
            <a:ext cx="7551789" cy="4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9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1F0F3"/>
      </a:lt2>
      <a:accent1>
        <a:srgbClr val="85AE44"/>
      </a:accent1>
      <a:accent2>
        <a:srgbClr val="A8A538"/>
      </a:accent2>
      <a:accent3>
        <a:srgbClr val="C38E4D"/>
      </a:accent3>
      <a:accent4>
        <a:srgbClr val="B14B3B"/>
      </a:accent4>
      <a:accent5>
        <a:srgbClr val="C34D6E"/>
      </a:accent5>
      <a:accent6>
        <a:srgbClr val="B13B8E"/>
      </a:accent6>
      <a:hlink>
        <a:srgbClr val="C0425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Hass Avocado Dashboard</vt:lpstr>
      <vt:lpstr>What did I build?</vt:lpstr>
      <vt:lpstr>Purpose and objective</vt:lpstr>
      <vt:lpstr>Overcoming obstacles</vt:lpstr>
      <vt:lpstr>Example of separating the state from the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</dc:title>
  <dc:creator>Andrew Jensen</dc:creator>
  <cp:lastModifiedBy>Andrew Jensen</cp:lastModifiedBy>
  <cp:revision>1</cp:revision>
  <dcterms:created xsi:type="dcterms:W3CDTF">2022-07-21T00:40:06Z</dcterms:created>
  <dcterms:modified xsi:type="dcterms:W3CDTF">2022-07-21T00:56:58Z</dcterms:modified>
</cp:coreProperties>
</file>