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47825-629D-4F21-BF9F-02EEAC64E43C}" v="53" dt="2022-07-20T19:43:39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ensen" userId="b0c1ec1b62bf823c" providerId="LiveId" clId="{CC547825-629D-4F21-BF9F-02EEAC64E43C}"/>
    <pc:docChg chg="custSel addSld delSld modSld">
      <pc:chgData name="Andrew Jensen" userId="b0c1ec1b62bf823c" providerId="LiveId" clId="{CC547825-629D-4F21-BF9F-02EEAC64E43C}" dt="2022-07-20T19:45:47.841" v="700" actId="20577"/>
      <pc:docMkLst>
        <pc:docMk/>
      </pc:docMkLst>
      <pc:sldChg chg="modSp mod">
        <pc:chgData name="Andrew Jensen" userId="b0c1ec1b62bf823c" providerId="LiveId" clId="{CC547825-629D-4F21-BF9F-02EEAC64E43C}" dt="2022-07-20T19:44:01.086" v="618" actId="14100"/>
        <pc:sldMkLst>
          <pc:docMk/>
          <pc:sldMk cId="4101740119" sldId="256"/>
        </pc:sldMkLst>
        <pc:spChg chg="mod">
          <ac:chgData name="Andrew Jensen" userId="b0c1ec1b62bf823c" providerId="LiveId" clId="{CC547825-629D-4F21-BF9F-02EEAC64E43C}" dt="2022-07-20T19:44:01.086" v="618" actId="14100"/>
          <ac:spMkLst>
            <pc:docMk/>
            <pc:sldMk cId="4101740119" sldId="256"/>
            <ac:spMk id="2" creationId="{968CF32A-BEA5-A8BA-CD93-17DF5098C224}"/>
          </ac:spMkLst>
        </pc:spChg>
        <pc:picChg chg="mod">
          <ac:chgData name="Andrew Jensen" userId="b0c1ec1b62bf823c" providerId="LiveId" clId="{CC547825-629D-4F21-BF9F-02EEAC64E43C}" dt="2022-07-20T19:43:49.155" v="616" actId="1076"/>
          <ac:picMkLst>
            <pc:docMk/>
            <pc:sldMk cId="4101740119" sldId="256"/>
            <ac:picMk id="6" creationId="{C9364F90-C916-9202-0E7D-798A0A699C33}"/>
          </ac:picMkLst>
        </pc:picChg>
      </pc:sldChg>
      <pc:sldChg chg="addSp modSp mod">
        <pc:chgData name="Andrew Jensen" userId="b0c1ec1b62bf823c" providerId="LiveId" clId="{CC547825-629D-4F21-BF9F-02EEAC64E43C}" dt="2022-07-20T19:42:43.347" v="563" actId="5793"/>
        <pc:sldMkLst>
          <pc:docMk/>
          <pc:sldMk cId="3677271594" sldId="257"/>
        </pc:sldMkLst>
        <pc:spChg chg="add mod">
          <ac:chgData name="Andrew Jensen" userId="b0c1ec1b62bf823c" providerId="LiveId" clId="{CC547825-629D-4F21-BF9F-02EEAC64E43C}" dt="2022-07-20T19:38:57.496" v="401" actId="1076"/>
          <ac:spMkLst>
            <pc:docMk/>
            <pc:sldMk cId="3677271594" sldId="257"/>
            <ac:spMk id="6" creationId="{775A2736-8559-0DFF-27B9-7455A22D8471}"/>
          </ac:spMkLst>
        </pc:spChg>
        <pc:spChg chg="add mod">
          <ac:chgData name="Andrew Jensen" userId="b0c1ec1b62bf823c" providerId="LiveId" clId="{CC547825-629D-4F21-BF9F-02EEAC64E43C}" dt="2022-07-20T19:42:43.347" v="563" actId="5793"/>
          <ac:spMkLst>
            <pc:docMk/>
            <pc:sldMk cId="3677271594" sldId="257"/>
            <ac:spMk id="7" creationId="{4B5818B5-BFC0-40BC-7A31-183BA5AC3818}"/>
          </ac:spMkLst>
        </pc:spChg>
        <pc:spChg chg="add">
          <ac:chgData name="Andrew Jensen" userId="b0c1ec1b62bf823c" providerId="LiveId" clId="{CC547825-629D-4F21-BF9F-02EEAC64E43C}" dt="2022-07-20T19:38:15.784" v="389" actId="26606"/>
          <ac:spMkLst>
            <pc:docMk/>
            <pc:sldMk cId="3677271594" sldId="257"/>
            <ac:spMk id="11" creationId="{0B9EE3F3-89B7-43C3-8651-C4C96830993D}"/>
          </ac:spMkLst>
        </pc:spChg>
        <pc:spChg chg="add">
          <ac:chgData name="Andrew Jensen" userId="b0c1ec1b62bf823c" providerId="LiveId" clId="{CC547825-629D-4F21-BF9F-02EEAC64E43C}" dt="2022-07-20T19:38:15.784" v="389" actId="26606"/>
          <ac:spMkLst>
            <pc:docMk/>
            <pc:sldMk cId="3677271594" sldId="257"/>
            <ac:spMk id="13" creationId="{33AE4636-AEEC-45D6-84D4-7AC2DA48ECF8}"/>
          </ac:spMkLst>
        </pc:spChg>
        <pc:spChg chg="add">
          <ac:chgData name="Andrew Jensen" userId="b0c1ec1b62bf823c" providerId="LiveId" clId="{CC547825-629D-4F21-BF9F-02EEAC64E43C}" dt="2022-07-20T19:38:15.784" v="389" actId="26606"/>
          <ac:spMkLst>
            <pc:docMk/>
            <pc:sldMk cId="3677271594" sldId="257"/>
            <ac:spMk id="15" creationId="{8D9CE0F4-2EB2-4F1F-8AAC-DB3571D9FE10}"/>
          </ac:spMkLst>
        </pc:spChg>
        <pc:picChg chg="mod ord">
          <ac:chgData name="Andrew Jensen" userId="b0c1ec1b62bf823c" providerId="LiveId" clId="{CC547825-629D-4F21-BF9F-02EEAC64E43C}" dt="2022-07-20T19:42:16.722" v="561" actId="1076"/>
          <ac:picMkLst>
            <pc:docMk/>
            <pc:sldMk cId="3677271594" sldId="257"/>
            <ac:picMk id="5" creationId="{C4A98B75-CB23-5095-AB12-41304A98ADAE}"/>
          </ac:picMkLst>
        </pc:picChg>
      </pc:sldChg>
      <pc:sldChg chg="addSp delSp modSp new mod setBg">
        <pc:chgData name="Andrew Jensen" userId="b0c1ec1b62bf823c" providerId="LiveId" clId="{CC547825-629D-4F21-BF9F-02EEAC64E43C}" dt="2022-07-20T19:31:59.895" v="131" actId="26606"/>
        <pc:sldMkLst>
          <pc:docMk/>
          <pc:sldMk cId="3176229018" sldId="258"/>
        </pc:sldMkLst>
        <pc:spChg chg="mod">
          <ac:chgData name="Andrew Jensen" userId="b0c1ec1b62bf823c" providerId="LiveId" clId="{CC547825-629D-4F21-BF9F-02EEAC64E43C}" dt="2022-07-20T19:31:59.895" v="131" actId="26606"/>
          <ac:spMkLst>
            <pc:docMk/>
            <pc:sldMk cId="3176229018" sldId="258"/>
            <ac:spMk id="2" creationId="{066DA544-E9FB-92FE-421F-08260FF6C5B3}"/>
          </ac:spMkLst>
        </pc:spChg>
        <pc:spChg chg="del">
          <ac:chgData name="Andrew Jensen" userId="b0c1ec1b62bf823c" providerId="LiveId" clId="{CC547825-629D-4F21-BF9F-02EEAC64E43C}" dt="2022-07-20T19:28:00.917" v="2" actId="22"/>
          <ac:spMkLst>
            <pc:docMk/>
            <pc:sldMk cId="3176229018" sldId="258"/>
            <ac:spMk id="3" creationId="{F56E48F0-931D-CCE5-6EE7-BD99E7762D0C}"/>
          </ac:spMkLst>
        </pc:spChg>
        <pc:spChg chg="add del">
          <ac:chgData name="Andrew Jensen" userId="b0c1ec1b62bf823c" providerId="LiveId" clId="{CC547825-629D-4F21-BF9F-02EEAC64E43C}" dt="2022-07-20T19:31:55.609" v="130" actId="478"/>
          <ac:spMkLst>
            <pc:docMk/>
            <pc:sldMk cId="3176229018" sldId="258"/>
            <ac:spMk id="15" creationId="{A9EFF5A2-60FE-FD15-17B5-37F4825C5550}"/>
          </ac:spMkLst>
        </pc:spChg>
        <pc:spChg chg="add del">
          <ac:chgData name="Andrew Jensen" userId="b0c1ec1b62bf823c" providerId="LiveId" clId="{CC547825-629D-4F21-BF9F-02EEAC64E43C}" dt="2022-07-20T19:31:59.895" v="131" actId="26606"/>
          <ac:spMkLst>
            <pc:docMk/>
            <pc:sldMk cId="3176229018" sldId="258"/>
            <ac:spMk id="18" creationId="{4C2AC11E-3162-4990-A36E-92B07ECF16C2}"/>
          </ac:spMkLst>
        </pc:spChg>
        <pc:spChg chg="add del">
          <ac:chgData name="Andrew Jensen" userId="b0c1ec1b62bf823c" providerId="LiveId" clId="{CC547825-629D-4F21-BF9F-02EEAC64E43C}" dt="2022-07-20T19:31:59.895" v="131" actId="26606"/>
          <ac:spMkLst>
            <pc:docMk/>
            <pc:sldMk cId="3176229018" sldId="258"/>
            <ac:spMk id="20" creationId="{9073D962-D3D2-4A72-8593-65C213CBFFC3}"/>
          </ac:spMkLst>
        </pc:spChg>
        <pc:spChg chg="add del">
          <ac:chgData name="Andrew Jensen" userId="b0c1ec1b62bf823c" providerId="LiveId" clId="{CC547825-629D-4F21-BF9F-02EEAC64E43C}" dt="2022-07-20T19:31:59.895" v="131" actId="26606"/>
          <ac:spMkLst>
            <pc:docMk/>
            <pc:sldMk cId="3176229018" sldId="258"/>
            <ac:spMk id="22" creationId="{2387511B-F6E1-4929-AC90-94FB8B6B0F41}"/>
          </ac:spMkLst>
        </pc:spChg>
        <pc:spChg chg="add del">
          <ac:chgData name="Andrew Jensen" userId="b0c1ec1b62bf823c" providerId="LiveId" clId="{CC547825-629D-4F21-BF9F-02EEAC64E43C}" dt="2022-07-20T19:31:59.895" v="131" actId="26606"/>
          <ac:spMkLst>
            <pc:docMk/>
            <pc:sldMk cId="3176229018" sldId="258"/>
            <ac:spMk id="24" creationId="{AA58F78C-27AB-465F-AA33-15E08AF267F9}"/>
          </ac:spMkLst>
        </pc:spChg>
        <pc:spChg chg="add">
          <ac:chgData name="Andrew Jensen" userId="b0c1ec1b62bf823c" providerId="LiveId" clId="{CC547825-629D-4F21-BF9F-02EEAC64E43C}" dt="2022-07-20T19:31:59.895" v="131" actId="26606"/>
          <ac:spMkLst>
            <pc:docMk/>
            <pc:sldMk cId="3176229018" sldId="258"/>
            <ac:spMk id="29" creationId="{18F923FF-DD0C-4FD3-A1B4-68DFA511C82D}"/>
          </ac:spMkLst>
        </pc:spChg>
        <pc:spChg chg="add">
          <ac:chgData name="Andrew Jensen" userId="b0c1ec1b62bf823c" providerId="LiveId" clId="{CC547825-629D-4F21-BF9F-02EEAC64E43C}" dt="2022-07-20T19:31:59.895" v="131" actId="26606"/>
          <ac:spMkLst>
            <pc:docMk/>
            <pc:sldMk cId="3176229018" sldId="258"/>
            <ac:spMk id="31" creationId="{114A821F-8663-46BA-8CC0-D4C44F639F3A}"/>
          </ac:spMkLst>
        </pc:spChg>
        <pc:spChg chg="add">
          <ac:chgData name="Andrew Jensen" userId="b0c1ec1b62bf823c" providerId="LiveId" clId="{CC547825-629D-4F21-BF9F-02EEAC64E43C}" dt="2022-07-20T19:31:59.895" v="131" actId="26606"/>
          <ac:spMkLst>
            <pc:docMk/>
            <pc:sldMk cId="3176229018" sldId="258"/>
            <ac:spMk id="33" creationId="{67EF550F-47CE-4FB2-9DAC-12AD835C833D}"/>
          </ac:spMkLst>
        </pc:spChg>
        <pc:picChg chg="add mod ord">
          <ac:chgData name="Andrew Jensen" userId="b0c1ec1b62bf823c" providerId="LiveId" clId="{CC547825-629D-4F21-BF9F-02EEAC64E43C}" dt="2022-07-20T19:31:59.895" v="131" actId="26606"/>
          <ac:picMkLst>
            <pc:docMk/>
            <pc:sldMk cId="3176229018" sldId="258"/>
            <ac:picMk id="5" creationId="{3EF15643-95F8-7FE5-8B74-1858CD18CD79}"/>
          </ac:picMkLst>
        </pc:picChg>
        <pc:picChg chg="add mod ord">
          <ac:chgData name="Andrew Jensen" userId="b0c1ec1b62bf823c" providerId="LiveId" clId="{CC547825-629D-4F21-BF9F-02EEAC64E43C}" dt="2022-07-20T19:31:59.895" v="131" actId="26606"/>
          <ac:picMkLst>
            <pc:docMk/>
            <pc:sldMk cId="3176229018" sldId="258"/>
            <ac:picMk id="7" creationId="{F85EEE24-C600-9351-FE5D-58F2B6C8D4DF}"/>
          </ac:picMkLst>
        </pc:picChg>
        <pc:picChg chg="add mod ord">
          <ac:chgData name="Andrew Jensen" userId="b0c1ec1b62bf823c" providerId="LiveId" clId="{CC547825-629D-4F21-BF9F-02EEAC64E43C}" dt="2022-07-20T19:31:59.895" v="131" actId="26606"/>
          <ac:picMkLst>
            <pc:docMk/>
            <pc:sldMk cId="3176229018" sldId="258"/>
            <ac:picMk id="9" creationId="{F2E25DDA-E393-3D7E-1E77-1A4C099C1740}"/>
          </ac:picMkLst>
        </pc:picChg>
        <pc:picChg chg="add mod">
          <ac:chgData name="Andrew Jensen" userId="b0c1ec1b62bf823c" providerId="LiveId" clId="{CC547825-629D-4F21-BF9F-02EEAC64E43C}" dt="2022-07-20T19:31:59.895" v="131" actId="26606"/>
          <ac:picMkLst>
            <pc:docMk/>
            <pc:sldMk cId="3176229018" sldId="258"/>
            <ac:picMk id="11" creationId="{B2DC4694-155C-A66E-FC7E-CCEFC1B4B090}"/>
          </ac:picMkLst>
        </pc:picChg>
      </pc:sldChg>
      <pc:sldChg chg="addSp delSp modSp new mod setBg">
        <pc:chgData name="Andrew Jensen" userId="b0c1ec1b62bf823c" providerId="LiveId" clId="{CC547825-629D-4F21-BF9F-02EEAC64E43C}" dt="2022-07-20T19:45:47.841" v="700" actId="20577"/>
        <pc:sldMkLst>
          <pc:docMk/>
          <pc:sldMk cId="2480631596" sldId="259"/>
        </pc:sldMkLst>
        <pc:spChg chg="mod">
          <ac:chgData name="Andrew Jensen" userId="b0c1ec1b62bf823c" providerId="LiveId" clId="{CC547825-629D-4F21-BF9F-02EEAC64E43C}" dt="2022-07-20T19:34:52.586" v="256" actId="26606"/>
          <ac:spMkLst>
            <pc:docMk/>
            <pc:sldMk cId="2480631596" sldId="259"/>
            <ac:spMk id="2" creationId="{12243E92-1343-755E-492D-274C24F6BA1E}"/>
          </ac:spMkLst>
        </pc:spChg>
        <pc:spChg chg="del">
          <ac:chgData name="Andrew Jensen" userId="b0c1ec1b62bf823c" providerId="LiveId" clId="{CC547825-629D-4F21-BF9F-02EEAC64E43C}" dt="2022-07-20T19:34:52.586" v="256" actId="26606"/>
          <ac:spMkLst>
            <pc:docMk/>
            <pc:sldMk cId="2480631596" sldId="259"/>
            <ac:spMk id="3" creationId="{4CFABFB3-DA8A-7CFC-3E86-76A4CE40435F}"/>
          </ac:spMkLst>
        </pc:spChg>
        <pc:spChg chg="add mod">
          <ac:chgData name="Andrew Jensen" userId="b0c1ec1b62bf823c" providerId="LiveId" clId="{CC547825-629D-4F21-BF9F-02EEAC64E43C}" dt="2022-07-20T19:45:47.841" v="700" actId="20577"/>
          <ac:spMkLst>
            <pc:docMk/>
            <pc:sldMk cId="2480631596" sldId="259"/>
            <ac:spMk id="6" creationId="{A84EE554-233F-5CB6-3046-FBCB626A825C}"/>
          </ac:spMkLst>
        </pc:spChg>
        <pc:spChg chg="add">
          <ac:chgData name="Andrew Jensen" userId="b0c1ec1b62bf823c" providerId="LiveId" clId="{CC547825-629D-4F21-BF9F-02EEAC64E43C}" dt="2022-07-20T19:34:52.586" v="256" actId="26606"/>
          <ac:spMkLst>
            <pc:docMk/>
            <pc:sldMk cId="2480631596" sldId="259"/>
            <ac:spMk id="12" creationId="{7F57BEA8-497D-4AA8-8A18-BDCD696B25FE}"/>
          </ac:spMkLst>
        </pc:spChg>
        <pc:picChg chg="add mod">
          <ac:chgData name="Andrew Jensen" userId="b0c1ec1b62bf823c" providerId="LiveId" clId="{CC547825-629D-4F21-BF9F-02EEAC64E43C}" dt="2022-07-20T19:34:52.586" v="256" actId="26606"/>
          <ac:picMkLst>
            <pc:docMk/>
            <pc:sldMk cId="2480631596" sldId="259"/>
            <ac:picMk id="5" creationId="{CB9673A6-72D2-EBD4-B0A6-F92E77C06CFB}"/>
          </ac:picMkLst>
        </pc:picChg>
        <pc:cxnChg chg="add">
          <ac:chgData name="Andrew Jensen" userId="b0c1ec1b62bf823c" providerId="LiveId" clId="{CC547825-629D-4F21-BF9F-02EEAC64E43C}" dt="2022-07-20T19:34:52.586" v="256" actId="26606"/>
          <ac:cxnSpMkLst>
            <pc:docMk/>
            <pc:sldMk cId="2480631596" sldId="259"/>
            <ac:cxnSpMk id="10" creationId="{D2E961F1-4A28-4A5F-BBD4-6E400E5E6C75}"/>
          </ac:cxnSpMkLst>
        </pc:cxnChg>
        <pc:cxnChg chg="add">
          <ac:chgData name="Andrew Jensen" userId="b0c1ec1b62bf823c" providerId="LiveId" clId="{CC547825-629D-4F21-BF9F-02EEAC64E43C}" dt="2022-07-20T19:34:52.586" v="256" actId="26606"/>
          <ac:cxnSpMkLst>
            <pc:docMk/>
            <pc:sldMk cId="2480631596" sldId="259"/>
            <ac:cxnSpMk id="14" creationId="{A82415D3-DDE5-4D63-8CB3-23A5EC581B27}"/>
          </ac:cxnSpMkLst>
        </pc:cxnChg>
        <pc:cxnChg chg="add">
          <ac:chgData name="Andrew Jensen" userId="b0c1ec1b62bf823c" providerId="LiveId" clId="{CC547825-629D-4F21-BF9F-02EEAC64E43C}" dt="2022-07-20T19:34:52.586" v="256" actId="26606"/>
          <ac:cxnSpMkLst>
            <pc:docMk/>
            <pc:sldMk cId="2480631596" sldId="259"/>
            <ac:cxnSpMk id="16" creationId="{AD7193FB-6AE6-4B3B-8F89-56B55DD63B4D}"/>
          </ac:cxnSpMkLst>
        </pc:cxnChg>
      </pc:sldChg>
      <pc:sldChg chg="new del">
        <pc:chgData name="Andrew Jensen" userId="b0c1ec1b62bf823c" providerId="LiveId" clId="{CC547825-629D-4F21-BF9F-02EEAC64E43C}" dt="2022-07-20T19:39:19.941" v="403" actId="47"/>
        <pc:sldMkLst>
          <pc:docMk/>
          <pc:sldMk cId="136601891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A65-F637-01A1-BAD3-E9D0EB8C2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AD11E-ED07-970D-C6AE-2D36A81A5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94EE-3BBC-7F7A-124B-E879B6E5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BF95-B3F6-C3FD-8CDE-69CEFA2F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7B1B-4CE4-8E39-FB1E-66CB3C17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C56D-7DF8-FD1C-9CC9-BBA55CA0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1E543-2B36-7A7B-5E6F-BCDAE012F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6BCE-12B0-6F75-64F6-11A027A7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2B04-0346-4996-6AB7-67B6F2BD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AF7C-38B2-3153-8735-63197C61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4B16D-EC52-56E5-66AF-570E980D7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208F9-572C-EA49-7D39-72EB35CF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140A-4729-331A-C77C-AB08179C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EAB6-175E-282C-22F6-BCCA6525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DB4D-58A0-3CA5-7063-B1AAC269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5951-9E90-D20C-CB3F-74C7FE61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CC5B-7B40-45FB-2AEE-58AF16C0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127A-78B0-4B65-9B57-818F88AA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9DB6-8763-A5C0-F820-EE1CC160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577C-7E53-D0B4-60DF-B1EB5DC3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0B79-8646-68BE-0440-F6AFFA57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E409-23F2-6C4E-56C9-5D772C83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A6DA-A974-9417-5FF4-AFA62987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37A0-50EC-9C8D-3995-A19840D2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5BC4-EBCF-FACF-0261-84CAD72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8B86-4EBD-BB26-AF2F-14AE78AE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A5A1-DE7F-71CE-7973-949F70E4E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02F57-010F-8BB8-6019-3A0AAB398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18860-D3A5-69B2-C3DF-23740768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7752-1A6E-A263-ABFB-88426794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3C745-70D7-2CBB-60E0-920F6DEB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7B49-6DFB-81C0-29C7-84D23FF6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9608-444A-3060-8373-6A2CC0F2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6864-A21C-1769-4F85-DACA1D563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F6C7A-8F68-FC0A-370A-FBF47ED4A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8FFEF-E505-3B5E-4DD9-3ACFDC636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7A57C-59E8-0D60-74E6-5FB89915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4720C-5C1A-9F17-E8D0-10D24C41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73D39-5FEE-6417-7C19-F4D8D80F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5A6-3E53-E66F-A2F8-4C330CDC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04715-6663-1AC4-EF3C-66C2B3E6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EF462-99E8-E7C7-AC3B-C9086C2A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F75E1-CD99-88C5-F2CB-CBEB8C58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6C347-8FCC-7D3B-87EC-48BD74B1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08EAF-7AF3-6D7B-3E0B-518C80B8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A8110-7BC3-341D-0D21-4B75663B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F28D-039D-C7E4-1323-E0FE5C55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8655-F106-FDE4-68C6-2D99A14C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F77C-DD4B-C6B5-39AA-1899265A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81FD7-8DED-2610-B82D-89417631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27989-9B27-3349-9C85-F12D5EB4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9233-8D34-9626-6617-B65D5DC3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9E90-FADB-27FD-9BE0-8E6BBA34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616D9-FABD-7067-32DD-54439AF1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11FEA-DB18-8226-6C65-346BA8F90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0EA2-F832-5D92-8BE1-62659DCC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AF94-AD1F-A86E-814F-B9979D1F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CE74-6AD0-7C23-3275-056D01D1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4A01B-ADFC-91D0-6335-94DB2DBC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AB03-4E66-4A93-EC33-FD1C9EA5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F235-EEF3-778A-8C5B-A59AD1A3E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6D04-9C12-405D-BCDC-9334DE34F78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0D34-524E-D5E3-7F1A-98C3D071B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0957-2EA5-87A9-89E7-5D2800063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CD1D-67A7-426B-9214-A376B2FFA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64F90-C916-9202-0E7D-798A0A699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" t="9091" r="22700" b="-1"/>
          <a:stretch/>
        </p:blipFill>
        <p:spPr>
          <a:xfrm>
            <a:off x="3542538" y="-114290"/>
            <a:ext cx="8668512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CF32A-BEA5-A8BA-CD93-17DF5098C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713019" cy="38211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Word Cloud Dashboard - The Power of </a:t>
            </a:r>
            <a:br>
              <a:rPr lang="en-US" sz="4800" dirty="0"/>
            </a:br>
            <a:r>
              <a:rPr lang="en-US" sz="4800" i="1" dirty="0"/>
              <a:t>Spiritual Momentum</a:t>
            </a:r>
            <a:br>
              <a:rPr lang="en-US" sz="4800" i="1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1AC0B-105D-A232-36E2-BC7B96CCE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Andrew Jensen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4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2736-8559-0DFF-27B9-7455A22D8471}"/>
              </a:ext>
            </a:extLst>
          </p:cNvPr>
          <p:cNvSpPr txBox="1"/>
          <p:nvPr/>
        </p:nvSpPr>
        <p:spPr>
          <a:xfrm>
            <a:off x="357446" y="856284"/>
            <a:ext cx="4443154" cy="136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/>
              <a:t>Biggest Overall Topics</a:t>
            </a:r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C4A98B75-CB23-5095-AB12-41304A98A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038" y="1053382"/>
            <a:ext cx="7267516" cy="4669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5818B5-BFC0-40BC-7A31-183BA5AC3818}"/>
              </a:ext>
            </a:extLst>
          </p:cNvPr>
          <p:cNvSpPr txBox="1"/>
          <p:nvPr/>
        </p:nvSpPr>
        <p:spPr>
          <a:xfrm>
            <a:off x="357445" y="2695575"/>
            <a:ext cx="4090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Purpose: highlight the main points of President Nelson’s talk.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27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544-E9FB-92FE-421F-08260FF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Individuals and Groups of People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DC4694-155C-A66E-FC7E-CCEFC1B4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51" y="610775"/>
            <a:ext cx="3675888" cy="24628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15643-95F8-7FE5-8B74-1858CD18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896" y="739432"/>
            <a:ext cx="3675888" cy="220553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E25DDA-E393-3D7E-1E77-1A4C099C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526151" y="3971952"/>
            <a:ext cx="3675888" cy="1828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EEE24-C600-9351-FE5D-58F2B6C8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310333" y="3912220"/>
            <a:ext cx="3675888" cy="19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2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43E92-1343-755E-492D-274C24F6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Frequent First Letters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673A6-72D2-EBD4-B0A6-F92E77C06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4289"/>
            <a:ext cx="11496821" cy="3104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EE554-233F-5CB6-3046-FBCB626A825C}"/>
              </a:ext>
            </a:extLst>
          </p:cNvPr>
          <p:cNvSpPr txBox="1"/>
          <p:nvPr/>
        </p:nvSpPr>
        <p:spPr>
          <a:xfrm>
            <a:off x="781048" y="2504957"/>
            <a:ext cx="1053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which letters are most </a:t>
            </a:r>
            <a:r>
              <a:rPr lang="en-US"/>
              <a:t>likely to appear </a:t>
            </a:r>
            <a:r>
              <a:rPr lang="en-US" dirty="0"/>
              <a:t>at the beginning of each word, sorting by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3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Word Cloud Dashboard - The Power of  Spiritual Momentum </vt:lpstr>
      <vt:lpstr>PowerPoint Presentation</vt:lpstr>
      <vt:lpstr>Individuals and Groups of People</vt:lpstr>
      <vt:lpstr>Most Frequent First Letters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 Spiritual Momentum</dc:title>
  <dc:creator>Andrew Jensen</dc:creator>
  <cp:lastModifiedBy>Andrew Jensen</cp:lastModifiedBy>
  <cp:revision>1</cp:revision>
  <dcterms:created xsi:type="dcterms:W3CDTF">2022-07-20T19:20:37Z</dcterms:created>
  <dcterms:modified xsi:type="dcterms:W3CDTF">2022-07-20T19:45:48Z</dcterms:modified>
</cp:coreProperties>
</file>