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73" r:id="rId4"/>
    <p:sldId id="277" r:id="rId5"/>
    <p:sldId id="261" r:id="rId6"/>
    <p:sldId id="278" r:id="rId7"/>
    <p:sldId id="279" r:id="rId8"/>
    <p:sldId id="281" r:id="rId9"/>
    <p:sldId id="274" r:id="rId10"/>
    <p:sldId id="280" r:id="rId11"/>
    <p:sldId id="282" r:id="rId12"/>
    <p:sldId id="283" r:id="rId13"/>
    <p:sldId id="275" r:id="rId14"/>
    <p:sldId id="284" r:id="rId15"/>
    <p:sldId id="285" r:id="rId16"/>
    <p:sldId id="266" r:id="rId17"/>
    <p:sldId id="276" r:id="rId18"/>
    <p:sldId id="286" r:id="rId19"/>
    <p:sldId id="287" r:id="rId20"/>
    <p:sldId id="269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7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3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3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9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6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9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6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8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2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2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4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1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9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3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3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7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jpeg"/><Relationship Id="rId7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994A-ADD6-0CCC-D427-369E841F5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36210"/>
          </a:xfrm>
        </p:spPr>
        <p:txBody>
          <a:bodyPr/>
          <a:lstStyle/>
          <a:p>
            <a:pPr algn="l"/>
            <a:r>
              <a:rPr lang="en-IN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A7D4-32DB-E92F-1521-01AE7048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739" y="4179119"/>
            <a:ext cx="1369327" cy="7992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29FA165-9460-A9EE-3B24-8100E1A8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98" y="2554942"/>
            <a:ext cx="6815668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9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04E7-01CF-BA86-C355-D7F07C1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A77A-962D-AD2E-09B6-9E4713FE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Installation</a:t>
            </a:r>
          </a:p>
          <a:p>
            <a:r>
              <a:rPr lang="en-IN" dirty="0"/>
              <a:t>Ad-hoc commands</a:t>
            </a:r>
          </a:p>
          <a:p>
            <a:r>
              <a:rPr lang="en-IN" dirty="0"/>
              <a:t>Ansible Facts</a:t>
            </a:r>
          </a:p>
          <a:p>
            <a:r>
              <a:rPr lang="en-IN" dirty="0"/>
              <a:t>Static and Dynamic Inventories</a:t>
            </a:r>
          </a:p>
        </p:txBody>
      </p:sp>
    </p:spTree>
    <p:extLst>
      <p:ext uri="{BB962C8B-B14F-4D97-AF65-F5344CB8AC3E}">
        <p14:creationId xmlns:p14="http://schemas.microsoft.com/office/powerpoint/2010/main" val="89582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04E7-01CF-BA86-C355-D7F07C1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A77A-962D-AD2E-09B6-9E4713FE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Ansible Variables</a:t>
            </a:r>
          </a:p>
          <a:p>
            <a:r>
              <a:rPr lang="en-IN" dirty="0"/>
              <a:t>Playbooks</a:t>
            </a:r>
          </a:p>
          <a:p>
            <a:r>
              <a:rPr lang="en-IN" dirty="0"/>
              <a:t>Handlers</a:t>
            </a:r>
          </a:p>
          <a:p>
            <a:r>
              <a:rPr lang="en-IN" dirty="0"/>
              <a:t>Tags</a:t>
            </a:r>
          </a:p>
          <a:p>
            <a:r>
              <a:rPr lang="en-IN" dirty="0"/>
              <a:t>Loop</a:t>
            </a:r>
          </a:p>
          <a:p>
            <a:r>
              <a:rPr lang="en-IN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00466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04E7-01CF-BA86-C355-D7F07C1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A77A-962D-AD2E-09B6-9E4713FE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Ansible Vault</a:t>
            </a:r>
          </a:p>
          <a:p>
            <a:r>
              <a:rPr lang="en-IN" dirty="0"/>
              <a:t>Ansible Role</a:t>
            </a:r>
          </a:p>
          <a:p>
            <a:r>
              <a:rPr lang="en-IN" dirty="0"/>
              <a:t>Ansible for AWS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92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517-1D28-C40D-8544-827FAD34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CICD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94DA-C21C-5F3C-E5C7-BA166656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Jenkins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4" descr="Jenkins">
            <a:extLst>
              <a:ext uri="{FF2B5EF4-FFF2-40B4-BE49-F238E27FC236}">
                <a16:creationId xmlns:a16="http://schemas.microsoft.com/office/drawing/2014/main" id="{0B20B4B5-1701-6E4F-3192-0C7CDB77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84" y="2675154"/>
            <a:ext cx="6164984" cy="30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1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4356-6AB5-BDE6-B6AC-3286ADA4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3C892-16A4-167D-4E27-256C8B06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Installation</a:t>
            </a:r>
          </a:p>
          <a:p>
            <a:r>
              <a:rPr lang="en-IN" dirty="0"/>
              <a:t>Jenkins UI overview</a:t>
            </a:r>
          </a:p>
          <a:p>
            <a:r>
              <a:rPr lang="en-IN" dirty="0"/>
              <a:t>Jobs</a:t>
            </a:r>
          </a:p>
          <a:p>
            <a:r>
              <a:rPr lang="en-IN" dirty="0"/>
              <a:t>Pipelines</a:t>
            </a:r>
          </a:p>
          <a:p>
            <a:r>
              <a:rPr lang="en-IN" dirty="0"/>
              <a:t>CICD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29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4356-6AB5-BDE6-B6AC-3286ADA4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3C892-16A4-167D-4E27-256C8B06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Jenkins Nodes</a:t>
            </a:r>
          </a:p>
          <a:p>
            <a:r>
              <a:rPr lang="en-IN" dirty="0"/>
              <a:t>Plugins</a:t>
            </a:r>
          </a:p>
          <a:p>
            <a:r>
              <a:rPr lang="en-IN" dirty="0"/>
              <a:t>Maven</a:t>
            </a:r>
          </a:p>
          <a:p>
            <a:r>
              <a:rPr lang="en-IN" dirty="0"/>
              <a:t>CICD Project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07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F5E5-870C-1502-3C57-B4F89C9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2BAD-5571-1EC5-B9AB-6189DC61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Git &amp; GitHub</a:t>
            </a:r>
            <a:endParaRPr lang="en-IN" dirty="0"/>
          </a:p>
          <a:p>
            <a:endParaRPr lang="en-IN" dirty="0"/>
          </a:p>
        </p:txBody>
      </p:sp>
      <p:pic>
        <p:nvPicPr>
          <p:cNvPr id="4098" name="Picture 2" descr="upload.wikimedia.org/wikipedia/commons/thumb/e/...">
            <a:extLst>
              <a:ext uri="{FF2B5EF4-FFF2-40B4-BE49-F238E27FC236}">
                <a16:creationId xmlns:a16="http://schemas.microsoft.com/office/drawing/2014/main" id="{694A1ED2-43F1-B13F-11AC-1495E8482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814497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ithub image">
            <a:extLst>
              <a:ext uri="{FF2B5EF4-FFF2-40B4-BE49-F238E27FC236}">
                <a16:creationId xmlns:a16="http://schemas.microsoft.com/office/drawing/2014/main" id="{E334AEC4-C268-7F58-C30E-11A52F60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38" y="2718357"/>
            <a:ext cx="3314700" cy="18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2096-E03B-E843-C9BD-2B8F7315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966D-98E7-25C0-ACD4-E45CE709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AWS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Top 25 AWS Services List 2021 (All AWS Services) | AllCode">
            <a:extLst>
              <a:ext uri="{FF2B5EF4-FFF2-40B4-BE49-F238E27FC236}">
                <a16:creationId xmlns:a16="http://schemas.microsoft.com/office/drawing/2014/main" id="{12F482E2-4B5F-BDE6-D248-7995CDBAC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577" y="2908879"/>
            <a:ext cx="5020234" cy="26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7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FB48-EC98-3010-1E5C-C828A51B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844C-31F7-E3FF-E387-2F084F33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AWS Availability Zone and Region</a:t>
            </a:r>
          </a:p>
          <a:p>
            <a:r>
              <a:rPr lang="en-IN" dirty="0"/>
              <a:t>IAM</a:t>
            </a:r>
          </a:p>
          <a:p>
            <a:r>
              <a:rPr lang="en-IN" dirty="0"/>
              <a:t>Elastic Cloud Compute - EC2</a:t>
            </a:r>
          </a:p>
          <a:p>
            <a:r>
              <a:rPr lang="en-IN" dirty="0"/>
              <a:t>EBS / EFS</a:t>
            </a:r>
          </a:p>
          <a:p>
            <a:r>
              <a:rPr lang="en-IN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7985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FB48-EC98-3010-1E5C-C828A51B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844C-31F7-E3FF-E387-2F084F33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AutoScaling</a:t>
            </a:r>
            <a:r>
              <a:rPr lang="en-IN" dirty="0"/>
              <a:t> Group</a:t>
            </a:r>
          </a:p>
          <a:p>
            <a:r>
              <a:rPr lang="en-IN" dirty="0"/>
              <a:t>Simple Storage Service - S3</a:t>
            </a:r>
          </a:p>
          <a:p>
            <a:r>
              <a:rPr lang="en-IN" dirty="0"/>
              <a:t>Route53</a:t>
            </a:r>
          </a:p>
          <a:p>
            <a:r>
              <a:rPr lang="en-IN" dirty="0"/>
              <a:t>Simple Queue Service - SQS</a:t>
            </a:r>
          </a:p>
          <a:p>
            <a:r>
              <a:rPr lang="en-IN" dirty="0"/>
              <a:t>Simple Notification Service – SNS</a:t>
            </a:r>
          </a:p>
          <a:p>
            <a:r>
              <a:rPr lang="en-IN" dirty="0"/>
              <a:t>Database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9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994A-ADD6-0CCC-D427-369E841F5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A7D4-32DB-E92F-1521-01AE7048F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95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B359-078C-DFE0-F53B-49D0E0B4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2BA4-FC2F-A3F4-84FC-85A8F022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Terraform</a:t>
            </a:r>
          </a:p>
          <a:p>
            <a:r>
              <a:rPr lang="en-IN" dirty="0" err="1"/>
              <a:t>Cloudformation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68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B359-078C-DFE0-F53B-49D0E0B4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2BA4-FC2F-A3F4-84FC-85A8F022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Terraform</a:t>
            </a:r>
          </a:p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 descr="GitHub - hashicorp/terraform: Terraform enables you to safely and  predictably create, change, and improve infrastructure. It is an open  source tool that codifies APIs into declarative configuration files that  can be shared">
            <a:extLst>
              <a:ext uri="{FF2B5EF4-FFF2-40B4-BE49-F238E27FC236}">
                <a16:creationId xmlns:a16="http://schemas.microsoft.com/office/drawing/2014/main" id="{6C8D7B3F-C34A-FFF0-6A37-B901BA4D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24" y="2652713"/>
            <a:ext cx="6047543" cy="31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71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EDC7-6EFC-C37E-D17D-F78B052F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pic>
        <p:nvPicPr>
          <p:cNvPr id="4" name="Picture 2" descr="GitHub - hashicorp/terraform: Terraform enables you to safely and  predictably create, change, and improve infrastructure. It is an open  source tool that codifies APIs into declarative configuration files that  can be shared">
            <a:extLst>
              <a:ext uri="{FF2B5EF4-FFF2-40B4-BE49-F238E27FC236}">
                <a16:creationId xmlns:a16="http://schemas.microsoft.com/office/drawing/2014/main" id="{234A8E2C-6314-7030-D256-E599B70EB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3" y="4496227"/>
            <a:ext cx="2623857" cy="137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p 25 AWS Services List 2021 (All AWS Services) | AllCode">
            <a:extLst>
              <a:ext uri="{FF2B5EF4-FFF2-40B4-BE49-F238E27FC236}">
                <a16:creationId xmlns:a16="http://schemas.microsoft.com/office/drawing/2014/main" id="{FA9F3363-07ED-30C6-6B16-AC1DD575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02" y="4381557"/>
            <a:ext cx="2868704" cy="14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pload.wikimedia.org/wikipedia/commons/thumb/e/...">
            <a:extLst>
              <a:ext uri="{FF2B5EF4-FFF2-40B4-BE49-F238E27FC236}">
                <a16:creationId xmlns:a16="http://schemas.microsoft.com/office/drawing/2014/main" id="{CA26F3C1-241D-CD28-DF91-22DFF4079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20" y="4936595"/>
            <a:ext cx="2254250" cy="9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github image">
            <a:extLst>
              <a:ext uri="{FF2B5EF4-FFF2-40B4-BE49-F238E27FC236}">
                <a16:creationId xmlns:a16="http://schemas.microsoft.com/office/drawing/2014/main" id="{52351D04-3376-78E6-E886-C0FC26A4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70" y="4709942"/>
            <a:ext cx="2107632" cy="11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F80BC-370F-9515-861E-8D8CDBFC1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921" y="2550458"/>
            <a:ext cx="2212182" cy="1895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D1B5C-409D-8840-16A3-F85808FE0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506" y="2470424"/>
            <a:ext cx="2576403" cy="2055091"/>
          </a:xfrm>
          <a:prstGeom prst="rect">
            <a:avLst/>
          </a:prstGeom>
        </p:spPr>
      </p:pic>
      <p:pic>
        <p:nvPicPr>
          <p:cNvPr id="10" name="Picture 2" descr="FusionLayer | Introducing Ansible Playbooks for FusionLayer Infinity:…">
            <a:extLst>
              <a:ext uri="{FF2B5EF4-FFF2-40B4-BE49-F238E27FC236}">
                <a16:creationId xmlns:a16="http://schemas.microsoft.com/office/drawing/2014/main" id="{5E97811A-7A28-44C6-A8B8-EDE0EFF4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43" y="2507757"/>
            <a:ext cx="1843591" cy="185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Jenkins">
            <a:extLst>
              <a:ext uri="{FF2B5EF4-FFF2-40B4-BE49-F238E27FC236}">
                <a16:creationId xmlns:a16="http://schemas.microsoft.com/office/drawing/2014/main" id="{AEFA4267-704D-4FFE-F0E6-4EC949C2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01" y="2736170"/>
            <a:ext cx="2759284" cy="137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7DF7-C053-482A-97B4-BEE5215E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D270-7B2C-4630-D28B-C7D2633A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Docker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743FC-DDC8-06E6-FC33-C4665054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05" y="2556932"/>
            <a:ext cx="3829457" cy="32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5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69A4-929A-9B5D-A8D1-3FCB913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9F18-245E-35D0-CB21-587B0B25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Installation						</a:t>
            </a:r>
          </a:p>
          <a:p>
            <a:r>
              <a:rPr lang="en-IN" dirty="0"/>
              <a:t>Docker Architecture</a:t>
            </a:r>
          </a:p>
          <a:p>
            <a:r>
              <a:rPr lang="en-IN" dirty="0"/>
              <a:t>Docker Container</a:t>
            </a:r>
          </a:p>
          <a:p>
            <a:r>
              <a:rPr lang="en-IN" dirty="0"/>
              <a:t>Docker Image</a:t>
            </a:r>
          </a:p>
          <a:p>
            <a:r>
              <a:rPr lang="en-IN" dirty="0" err="1"/>
              <a:t>Dockerfile</a:t>
            </a:r>
            <a:endParaRPr lang="en-IN" dirty="0"/>
          </a:p>
          <a:p>
            <a:r>
              <a:rPr lang="en-IN" dirty="0"/>
              <a:t>Docker Volume</a:t>
            </a:r>
          </a:p>
          <a:p>
            <a:r>
              <a:rPr lang="en-IN" dirty="0"/>
              <a:t>Docker Network</a:t>
            </a:r>
          </a:p>
          <a:p>
            <a:r>
              <a:rPr lang="en-IN" dirty="0"/>
              <a:t>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68788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524D-1B7B-4B0A-4049-0E28E8F3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Orchestration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917B-92E9-55A6-A795-35885713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Kubernetes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AA5FD-101D-4C22-5D3B-937B0F49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65" y="2557099"/>
            <a:ext cx="4349424" cy="34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54C-1AEA-7711-959A-573D89C3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811E-A1C1-8924-AA56-493464B7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  <a:p>
            <a:r>
              <a:rPr lang="en-IN" dirty="0"/>
              <a:t>Kubernetes Architecture</a:t>
            </a:r>
          </a:p>
          <a:p>
            <a:r>
              <a:rPr lang="en-IN" dirty="0"/>
              <a:t>Pods</a:t>
            </a:r>
          </a:p>
          <a:p>
            <a:r>
              <a:rPr lang="en-IN" dirty="0"/>
              <a:t>Services</a:t>
            </a:r>
          </a:p>
          <a:p>
            <a:r>
              <a:rPr lang="en-IN" dirty="0" err="1"/>
              <a:t>ReplicaSet</a:t>
            </a:r>
            <a:endParaRPr lang="en-IN" dirty="0"/>
          </a:p>
          <a:p>
            <a:r>
              <a:rPr lang="en-IN" dirty="0"/>
              <a:t>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5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54C-1AEA-7711-959A-573D89C3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811E-A1C1-8924-AA56-493464B7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StatefullSet</a:t>
            </a:r>
            <a:endParaRPr lang="en-IN" dirty="0"/>
          </a:p>
          <a:p>
            <a:r>
              <a:rPr lang="en-IN" dirty="0"/>
              <a:t>Namespace</a:t>
            </a:r>
          </a:p>
          <a:p>
            <a:r>
              <a:rPr lang="en-IN" dirty="0"/>
              <a:t>Scheduling</a:t>
            </a:r>
          </a:p>
          <a:p>
            <a:r>
              <a:rPr lang="en-IN" dirty="0"/>
              <a:t>Ingress</a:t>
            </a:r>
          </a:p>
          <a:p>
            <a:r>
              <a:rPr lang="en-IN" dirty="0"/>
              <a:t>Storage</a:t>
            </a:r>
          </a:p>
          <a:p>
            <a:r>
              <a:rPr lang="en-IN" dirty="0"/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03592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54C-1AEA-7711-959A-573D89C3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811E-A1C1-8924-AA56-493464B7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ConfigMap</a:t>
            </a:r>
            <a:endParaRPr lang="en-IN" dirty="0"/>
          </a:p>
          <a:p>
            <a:r>
              <a:rPr lang="en-IN" dirty="0"/>
              <a:t>Secret</a:t>
            </a:r>
          </a:p>
          <a:p>
            <a:r>
              <a:rPr lang="en-IN" dirty="0"/>
              <a:t>Types of Containers</a:t>
            </a:r>
          </a:p>
          <a:p>
            <a:r>
              <a:rPr lang="en-IN" dirty="0" err="1"/>
              <a:t>DaemonSet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8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1F9F-4DFA-E7D5-2374-E0D0294D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AAAD-BC45-6B7F-52F7-47774606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Ansible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2" descr="FusionLayer | Introducing Ansible Playbooks for FusionLayer Infinity:…">
            <a:extLst>
              <a:ext uri="{FF2B5EF4-FFF2-40B4-BE49-F238E27FC236}">
                <a16:creationId xmlns:a16="http://schemas.microsoft.com/office/drawing/2014/main" id="{40F60073-704D-B238-ABD7-BC2F22FE2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64" y="2505305"/>
            <a:ext cx="32512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18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5706</TotalTime>
  <Words>162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DEVOPS</vt:lpstr>
      <vt:lpstr>Tools</vt:lpstr>
      <vt:lpstr>Container Tools</vt:lpstr>
      <vt:lpstr>Topics</vt:lpstr>
      <vt:lpstr>Container Orchestration Tools</vt:lpstr>
      <vt:lpstr>Topics</vt:lpstr>
      <vt:lpstr>Topics</vt:lpstr>
      <vt:lpstr>Topics</vt:lpstr>
      <vt:lpstr>Configuration Management Tools</vt:lpstr>
      <vt:lpstr>Topics</vt:lpstr>
      <vt:lpstr>Topics</vt:lpstr>
      <vt:lpstr>Topics</vt:lpstr>
      <vt:lpstr>CICD Tools</vt:lpstr>
      <vt:lpstr>Topics</vt:lpstr>
      <vt:lpstr>Topics</vt:lpstr>
      <vt:lpstr>Version Control System</vt:lpstr>
      <vt:lpstr>Cloud Providers</vt:lpstr>
      <vt:lpstr>Topics</vt:lpstr>
      <vt:lpstr>Topics</vt:lpstr>
      <vt:lpstr>Infrastructure as code</vt:lpstr>
      <vt:lpstr>Infrastructure as code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Subodh Dere</dc:creator>
  <cp:lastModifiedBy>Subodh Dere</cp:lastModifiedBy>
  <cp:revision>18</cp:revision>
  <dcterms:created xsi:type="dcterms:W3CDTF">2022-05-08T08:29:12Z</dcterms:created>
  <dcterms:modified xsi:type="dcterms:W3CDTF">2022-05-12T13:54:34Z</dcterms:modified>
</cp:coreProperties>
</file>