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73" r:id="rId5"/>
    <p:sldId id="260" r:id="rId6"/>
    <p:sldId id="261" r:id="rId7"/>
    <p:sldId id="262" r:id="rId8"/>
    <p:sldId id="274" r:id="rId9"/>
    <p:sldId id="264" r:id="rId10"/>
    <p:sldId id="275" r:id="rId11"/>
    <p:sldId id="266" r:id="rId12"/>
    <p:sldId id="267" r:id="rId13"/>
    <p:sldId id="276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71B0153-8E20-46F4-8547-48C6CA26340C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210E4BA-7FF6-4D1D-92D2-6B6675182BB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67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0153-8E20-46F4-8547-48C6CA26340C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E4BA-7FF6-4D1D-92D2-6B6675182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93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0153-8E20-46F4-8547-48C6CA26340C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E4BA-7FF6-4D1D-92D2-6B6675182BB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237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0153-8E20-46F4-8547-48C6CA26340C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E4BA-7FF6-4D1D-92D2-6B6675182BB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9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0153-8E20-46F4-8547-48C6CA26340C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E4BA-7FF6-4D1D-92D2-6B6675182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364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0153-8E20-46F4-8547-48C6CA26340C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E4BA-7FF6-4D1D-92D2-6B6675182BB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194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0153-8E20-46F4-8547-48C6CA26340C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E4BA-7FF6-4D1D-92D2-6B6675182BB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662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0153-8E20-46F4-8547-48C6CA26340C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E4BA-7FF6-4D1D-92D2-6B6675182BB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482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0153-8E20-46F4-8547-48C6CA26340C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E4BA-7FF6-4D1D-92D2-6B6675182BB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92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0153-8E20-46F4-8547-48C6CA26340C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E4BA-7FF6-4D1D-92D2-6B6675182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39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0153-8E20-46F4-8547-48C6CA26340C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E4BA-7FF6-4D1D-92D2-6B6675182BB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92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0153-8E20-46F4-8547-48C6CA26340C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E4BA-7FF6-4D1D-92D2-6B6675182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44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0153-8E20-46F4-8547-48C6CA26340C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E4BA-7FF6-4D1D-92D2-6B6675182BB3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21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0153-8E20-46F4-8547-48C6CA26340C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E4BA-7FF6-4D1D-92D2-6B6675182BB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0153-8E20-46F4-8547-48C6CA26340C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E4BA-7FF6-4D1D-92D2-6B6675182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29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0153-8E20-46F4-8547-48C6CA26340C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E4BA-7FF6-4D1D-92D2-6B6675182BB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43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0153-8E20-46F4-8547-48C6CA26340C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E4BA-7FF6-4D1D-92D2-6B6675182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83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1B0153-8E20-46F4-8547-48C6CA26340C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10E4BA-7FF6-4D1D-92D2-6B6675182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87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4.jpeg"/><Relationship Id="rId7" Type="http://schemas.openxmlformats.org/officeDocument/2006/relationships/image" Target="../media/image9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6994A-ADD6-0CCC-D427-369E841F5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2"/>
            <a:ext cx="6815669" cy="836210"/>
          </a:xfrm>
        </p:spPr>
        <p:txBody>
          <a:bodyPr/>
          <a:lstStyle/>
          <a:p>
            <a:pPr algn="l"/>
            <a:r>
              <a:rPr lang="en-IN" dirty="0"/>
              <a:t>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7A7D4-32DB-E92F-1521-01AE7048F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8739" y="4179119"/>
            <a:ext cx="1369327" cy="79927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529FA165-9460-A9EE-3B24-8100E1A8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398" y="2554942"/>
            <a:ext cx="6815668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997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0517-1D28-C40D-8544-827FAD34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CICD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A94DA-C21C-5F3C-E5C7-BA166656D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Jenkins</a:t>
            </a: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4" descr="Jenkins">
            <a:extLst>
              <a:ext uri="{FF2B5EF4-FFF2-40B4-BE49-F238E27FC236}">
                <a16:creationId xmlns:a16="http://schemas.microsoft.com/office/drawing/2014/main" id="{0B20B4B5-1701-6E4F-3192-0C7CDB77F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84" y="2675154"/>
            <a:ext cx="6164984" cy="308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411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F5E5-870C-1502-3C57-B4F89C93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Version Control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92BAD-5571-1EC5-B9AB-6189DC61B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90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N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6"/>
                </a:solidFill>
              </a:rPr>
              <a:t>Git &amp; GitHub</a:t>
            </a:r>
            <a:endParaRPr lang="en-IN" dirty="0"/>
          </a:p>
          <a:p>
            <a:endParaRPr lang="en-IN" dirty="0"/>
          </a:p>
        </p:txBody>
      </p:sp>
      <p:pic>
        <p:nvPicPr>
          <p:cNvPr id="4098" name="Picture 2" descr="upload.wikimedia.org/wikipedia/commons/thumb/e/...">
            <a:extLst>
              <a:ext uri="{FF2B5EF4-FFF2-40B4-BE49-F238E27FC236}">
                <a16:creationId xmlns:a16="http://schemas.microsoft.com/office/drawing/2014/main" id="{694A1ED2-43F1-B13F-11AC-1495E8482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2814497"/>
            <a:ext cx="33147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github image">
            <a:extLst>
              <a:ext uri="{FF2B5EF4-FFF2-40B4-BE49-F238E27FC236}">
                <a16:creationId xmlns:a16="http://schemas.microsoft.com/office/drawing/2014/main" id="{E334AEC4-C268-7F58-C30E-11A52F60B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038" y="2718357"/>
            <a:ext cx="3314700" cy="183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0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2096-E03B-E843-C9BD-2B8F7315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966D-98E7-25C0-ACD4-E45CE7091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AWS</a:t>
            </a:r>
          </a:p>
          <a:p>
            <a:r>
              <a:rPr lang="en-IN" dirty="0"/>
              <a:t>GCP</a:t>
            </a:r>
          </a:p>
          <a:p>
            <a:r>
              <a:rPr lang="en-IN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607956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2096-E03B-E843-C9BD-2B8F7315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966D-98E7-25C0-ACD4-E45CE7091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AWS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Top 25 AWS Services List 2021 (All AWS Services) | AllCode">
            <a:extLst>
              <a:ext uri="{FF2B5EF4-FFF2-40B4-BE49-F238E27FC236}">
                <a16:creationId xmlns:a16="http://schemas.microsoft.com/office/drawing/2014/main" id="{12F482E2-4B5F-BDE6-D248-7995CDBAC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577" y="2908879"/>
            <a:ext cx="5020234" cy="261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175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B359-078C-DFE0-F53B-49D0E0B4E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Infrastructure as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C2BA4-FC2F-A3F4-84FC-85A8F0225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Terraform</a:t>
            </a:r>
          </a:p>
          <a:p>
            <a:r>
              <a:rPr lang="en-IN" dirty="0" err="1"/>
              <a:t>Cloudformation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681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B359-078C-DFE0-F53B-49D0E0B4E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Infrastructure as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C2BA4-FC2F-A3F4-84FC-85A8F0225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6"/>
                </a:solidFill>
              </a:rPr>
              <a:t>Terraform</a:t>
            </a:r>
          </a:p>
          <a:p>
            <a:pPr marL="0" indent="0">
              <a:buNone/>
            </a:pPr>
            <a:endParaRPr lang="en-IN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170" name="Picture 2" descr="GitHub - hashicorp/terraform: Terraform enables you to safely and  predictably create, change, and improve infrastructure. It is an open  source tool that codifies APIs into declarative configuration files that  can be shared">
            <a:extLst>
              <a:ext uri="{FF2B5EF4-FFF2-40B4-BE49-F238E27FC236}">
                <a16:creationId xmlns:a16="http://schemas.microsoft.com/office/drawing/2014/main" id="{6C8D7B3F-C34A-FFF0-6A37-B901BA4D6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224" y="2652713"/>
            <a:ext cx="6047543" cy="317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871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EDC7-6EFC-C37E-D17D-F78B052F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</a:t>
            </a:r>
          </a:p>
        </p:txBody>
      </p:sp>
      <p:pic>
        <p:nvPicPr>
          <p:cNvPr id="4" name="Picture 2" descr="GitHub - hashicorp/terraform: Terraform enables you to safely and  predictably create, change, and improve infrastructure. It is an open  source tool that codifies APIs into declarative configuration files that  can be shared">
            <a:extLst>
              <a:ext uri="{FF2B5EF4-FFF2-40B4-BE49-F238E27FC236}">
                <a16:creationId xmlns:a16="http://schemas.microsoft.com/office/drawing/2014/main" id="{234A8E2C-6314-7030-D256-E599B70EB1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293" y="4496227"/>
            <a:ext cx="2623857" cy="137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op 25 AWS Services List 2021 (All AWS Services) | AllCode">
            <a:extLst>
              <a:ext uri="{FF2B5EF4-FFF2-40B4-BE49-F238E27FC236}">
                <a16:creationId xmlns:a16="http://schemas.microsoft.com/office/drawing/2014/main" id="{FA9F3363-07ED-30C6-6B16-AC1DD5751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702" y="4381557"/>
            <a:ext cx="2868704" cy="149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upload.wikimedia.org/wikipedia/commons/thumb/e/...">
            <a:extLst>
              <a:ext uri="{FF2B5EF4-FFF2-40B4-BE49-F238E27FC236}">
                <a16:creationId xmlns:a16="http://schemas.microsoft.com/office/drawing/2014/main" id="{CA26F3C1-241D-CD28-DF91-22DFF4079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20" y="4936595"/>
            <a:ext cx="2254250" cy="93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github image">
            <a:extLst>
              <a:ext uri="{FF2B5EF4-FFF2-40B4-BE49-F238E27FC236}">
                <a16:creationId xmlns:a16="http://schemas.microsoft.com/office/drawing/2014/main" id="{52351D04-3376-78E6-E886-C0FC26A47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070" y="4709942"/>
            <a:ext cx="2107632" cy="116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8F80BC-370F-9515-861E-8D8CDBFC18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921" y="2550458"/>
            <a:ext cx="2212182" cy="1895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5D1B5C-409D-8840-16A3-F85808FE07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0506" y="2470424"/>
            <a:ext cx="2576403" cy="2055091"/>
          </a:xfrm>
          <a:prstGeom prst="rect">
            <a:avLst/>
          </a:prstGeom>
        </p:spPr>
      </p:pic>
      <p:pic>
        <p:nvPicPr>
          <p:cNvPr id="10" name="Picture 2" descr="FusionLayer | Introducing Ansible Playbooks for FusionLayer Infinity:…">
            <a:extLst>
              <a:ext uri="{FF2B5EF4-FFF2-40B4-BE49-F238E27FC236}">
                <a16:creationId xmlns:a16="http://schemas.microsoft.com/office/drawing/2014/main" id="{5E97811A-7A28-44C6-A8B8-EDE0EFF4E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543" y="2507757"/>
            <a:ext cx="1843591" cy="185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Jenkins">
            <a:extLst>
              <a:ext uri="{FF2B5EF4-FFF2-40B4-BE49-F238E27FC236}">
                <a16:creationId xmlns:a16="http://schemas.microsoft.com/office/drawing/2014/main" id="{AEFA4267-704D-4FFE-F0E6-4EC949C26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401" y="2736170"/>
            <a:ext cx="2759284" cy="137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26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6994A-ADD6-0CCC-D427-369E841F55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7A7D4-32DB-E92F-1521-01AE7048F0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5952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7DF7-C053-482A-97B4-BEE5215E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DD270-7B2C-4630-D28B-C7D2633AD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Docker</a:t>
            </a:r>
          </a:p>
          <a:p>
            <a:r>
              <a:rPr lang="en-IN" dirty="0"/>
              <a:t>LXC</a:t>
            </a:r>
          </a:p>
          <a:p>
            <a:r>
              <a:rPr lang="en-IN" dirty="0"/>
              <a:t>AWS </a:t>
            </a:r>
            <a:r>
              <a:rPr lang="en-IN" dirty="0" err="1"/>
              <a:t>Fargate</a:t>
            </a:r>
            <a:endParaRPr lang="en-IN" dirty="0"/>
          </a:p>
          <a:p>
            <a:r>
              <a:rPr lang="en-IN" dirty="0"/>
              <a:t>AWS ECS</a:t>
            </a:r>
          </a:p>
        </p:txBody>
      </p:sp>
    </p:spTree>
    <p:extLst>
      <p:ext uri="{BB962C8B-B14F-4D97-AF65-F5344CB8AC3E}">
        <p14:creationId xmlns:p14="http://schemas.microsoft.com/office/powerpoint/2010/main" val="158649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7DF7-C053-482A-97B4-BEE5215E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DD270-7B2C-4630-D28B-C7D2633AD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Docker</a:t>
            </a: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743FC-DDC8-06E6-FC33-C4665054E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905" y="2556932"/>
            <a:ext cx="3829457" cy="328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5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524D-1B7B-4B0A-4049-0E28E8F3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 Orchestration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0917B-92E9-55A6-A795-35885713F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Docker Swarm</a:t>
            </a:r>
          </a:p>
          <a:p>
            <a:r>
              <a:rPr lang="en-IN" dirty="0"/>
              <a:t>Kubernetes</a:t>
            </a:r>
          </a:p>
          <a:p>
            <a:r>
              <a:rPr lang="en-IN" dirty="0"/>
              <a:t>Mesos</a:t>
            </a:r>
          </a:p>
        </p:txBody>
      </p:sp>
    </p:spTree>
    <p:extLst>
      <p:ext uri="{BB962C8B-B14F-4D97-AF65-F5344CB8AC3E}">
        <p14:creationId xmlns:p14="http://schemas.microsoft.com/office/powerpoint/2010/main" val="4237771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524D-1B7B-4B0A-4049-0E28E8F3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 Orchestration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0917B-92E9-55A6-A795-35885713F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6"/>
                </a:solidFill>
              </a:rPr>
              <a:t>Kubernetes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BAA5FD-101D-4C22-5D3B-937B0F49B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565" y="2557099"/>
            <a:ext cx="4349424" cy="346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1F9F-4DFA-E7D5-2374-E0D0294D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Configuration Management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EAAAD-BC45-6B7F-52F7-47774606B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Ansible</a:t>
            </a:r>
          </a:p>
          <a:p>
            <a:r>
              <a:rPr lang="en-IN" dirty="0"/>
              <a:t>Chef</a:t>
            </a:r>
          </a:p>
          <a:p>
            <a:r>
              <a:rPr lang="en-IN" dirty="0"/>
              <a:t>Puppet</a:t>
            </a:r>
          </a:p>
        </p:txBody>
      </p:sp>
    </p:spTree>
    <p:extLst>
      <p:ext uri="{BB962C8B-B14F-4D97-AF65-F5344CB8AC3E}">
        <p14:creationId xmlns:p14="http://schemas.microsoft.com/office/powerpoint/2010/main" val="1981384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1F9F-4DFA-E7D5-2374-E0D0294D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Configuration Management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EAAAD-BC45-6B7F-52F7-47774606B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Ansible</a:t>
            </a: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2" descr="FusionLayer | Introducing Ansible Playbooks for FusionLayer Infinity:…">
            <a:extLst>
              <a:ext uri="{FF2B5EF4-FFF2-40B4-BE49-F238E27FC236}">
                <a16:creationId xmlns:a16="http://schemas.microsoft.com/office/drawing/2014/main" id="{40F60073-704D-B238-ABD7-BC2F22FE2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364" y="2505305"/>
            <a:ext cx="3251200" cy="326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618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0517-1D28-C40D-8544-827FAD34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CICD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A94DA-C21C-5F3C-E5C7-BA166656D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Jenkins</a:t>
            </a:r>
          </a:p>
          <a:p>
            <a:r>
              <a:rPr lang="en-IN" dirty="0" err="1"/>
              <a:t>CircleCi</a:t>
            </a:r>
            <a:endParaRPr lang="en-IN" dirty="0"/>
          </a:p>
          <a:p>
            <a:r>
              <a:rPr lang="en-IN" dirty="0"/>
              <a:t>Gitlab</a:t>
            </a:r>
          </a:p>
          <a:p>
            <a:r>
              <a:rPr lang="en-IN" dirty="0"/>
              <a:t>Bamboo</a:t>
            </a:r>
          </a:p>
          <a:p>
            <a:r>
              <a:rPr lang="en-IN" dirty="0"/>
              <a:t>TeamCity</a:t>
            </a:r>
          </a:p>
        </p:txBody>
      </p:sp>
    </p:spTree>
    <p:extLst>
      <p:ext uri="{BB962C8B-B14F-4D97-AF65-F5344CB8AC3E}">
        <p14:creationId xmlns:p14="http://schemas.microsoft.com/office/powerpoint/2010/main" val="2000622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</TotalTime>
  <Words>68</Words>
  <Application>Microsoft Office PowerPoint</Application>
  <PresentationFormat>Widescreen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Garamond</vt:lpstr>
      <vt:lpstr>Organic</vt:lpstr>
      <vt:lpstr>DEVOPS</vt:lpstr>
      <vt:lpstr>Tools</vt:lpstr>
      <vt:lpstr>Container Tools</vt:lpstr>
      <vt:lpstr>Container Tools</vt:lpstr>
      <vt:lpstr>Container Orchestration Tools</vt:lpstr>
      <vt:lpstr>Container Orchestration Tools</vt:lpstr>
      <vt:lpstr>Configuration Management Tools</vt:lpstr>
      <vt:lpstr>Configuration Management Tools</vt:lpstr>
      <vt:lpstr>CICD Tools</vt:lpstr>
      <vt:lpstr>CICD Tools</vt:lpstr>
      <vt:lpstr>Version Control System</vt:lpstr>
      <vt:lpstr>Cloud Providers</vt:lpstr>
      <vt:lpstr>Cloud Providers</vt:lpstr>
      <vt:lpstr>Infrastructure as code</vt:lpstr>
      <vt:lpstr>Infrastructure as code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Subodh Dere</dc:creator>
  <cp:lastModifiedBy>Subodh Dere</cp:lastModifiedBy>
  <cp:revision>15</cp:revision>
  <dcterms:created xsi:type="dcterms:W3CDTF">2022-05-08T08:29:12Z</dcterms:created>
  <dcterms:modified xsi:type="dcterms:W3CDTF">2022-05-08T09:33:20Z</dcterms:modified>
</cp:coreProperties>
</file>