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0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95720-4BC8-4CF2-81CB-6BAB0FEB0EE6}" type="datetimeFigureOut">
              <a:rPr lang="es-CO" smtClean="0"/>
              <a:t>31/03/2023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8EF3C-B3DA-4B03-BB80-6694D1380D67}" type="slidenum">
              <a:rPr lang="es-CO" smtClean="0"/>
              <a:t>‹Nº›</a:t>
            </a:fld>
            <a:endParaRPr lang="es-CO"/>
          </a:p>
        </p:txBody>
      </p:sp>
    </p:spTree>
    <p:extLst>
      <p:ext uri="{BB962C8B-B14F-4D97-AF65-F5344CB8AC3E}">
        <p14:creationId xmlns:p14="http://schemas.microsoft.com/office/powerpoint/2010/main" val="403667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D8CB0-502A-53A2-74C7-8A007F72C47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36874DA-E331-4310-0C73-48664CEAE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ADBEF97-94FF-4612-6CAC-969A94B1419E}"/>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3D84EAE3-0373-2F11-6984-0F89F37E96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4CA1E2-6915-584D-7484-3AD0EF8211E3}"/>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249271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536E-5703-2B9F-F61B-EF71BF47420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BCDF93A-E13F-BDB7-77B4-051CD35720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4D320B-6905-CA71-5021-025326EE305A}"/>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C429FA99-6C86-228F-F671-36097E24033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A1CE159-E461-8795-6055-5F688A3CEF9E}"/>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246727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FD0C38-2821-54EB-6763-0FE8FB3A0A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5C2EDAC-D5A4-7D49-EC51-66FC4D91A1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3183F6E-9E11-CE95-89E9-D58165E86CE0}"/>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94FDC02D-35DB-AA3A-EF82-6739F89ADB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5D01A1-BDB0-72C1-19FA-05EDF5A33B7A}"/>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203080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618DC-5118-7D83-E542-3337BA79D9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D51F91C-5A40-F0BA-C112-925A5B3579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38B69A7-DFAE-05EF-DC91-20D4EF1E83C1}"/>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D0ECEB67-29E8-5C0C-C749-DAD4A3E918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56DBA9-BB71-7723-8B67-CA13303BDD0D}"/>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324706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050AF-8CCB-B27D-AF14-FB41B12E3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FBAE6D1-DF63-285A-5738-9C81F90DF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E500C9-EFCD-1C78-CB7A-492832F9698A}"/>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7D7265E6-4C3D-00CD-BDFC-CA019D75C9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C7E14C-49F9-E75F-3D2E-446807CD7C26}"/>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176407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DC057-516F-BE6A-7300-8E880A1CA7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9863326-0DF8-F13E-5084-21D14227F3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D9F29E2-B614-6823-8F4F-3CB73446EC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21C47E1-5B75-C183-098F-24CB9E2471C2}"/>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6" name="Marcador de pie de página 5">
            <a:extLst>
              <a:ext uri="{FF2B5EF4-FFF2-40B4-BE49-F238E27FC236}">
                <a16:creationId xmlns:a16="http://schemas.microsoft.com/office/drawing/2014/main" id="{48C6968D-4E5E-615F-4AB9-A56DC6B0E7E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1664EA-7B48-05FA-2B47-E1F454A70837}"/>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17633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B6EC5-35F2-590F-8240-DCA2056406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AAD3321-FDEB-0AA2-6B74-A9DA833BA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CF0CC4F-3D92-BB7F-D4A4-52A63B3816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363698D-2D48-09F1-27AD-BECEB2645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5A2B8A-E884-3F9B-E0C9-B3AD9F50665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39A83E2-5A1E-2CEB-BC90-6AE2A7E06436}"/>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8" name="Marcador de pie de página 7">
            <a:extLst>
              <a:ext uri="{FF2B5EF4-FFF2-40B4-BE49-F238E27FC236}">
                <a16:creationId xmlns:a16="http://schemas.microsoft.com/office/drawing/2014/main" id="{4939D060-B4CC-76B8-5B75-0A59DDC3068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BA9B0D6-DD24-6048-CD11-7A7F0FC1221B}"/>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302560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5FAD4-B723-17F7-53F8-F75904781E5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286F534-F9AF-C313-143A-BA6F504283D4}"/>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4" name="Marcador de pie de página 3">
            <a:extLst>
              <a:ext uri="{FF2B5EF4-FFF2-40B4-BE49-F238E27FC236}">
                <a16:creationId xmlns:a16="http://schemas.microsoft.com/office/drawing/2014/main" id="{040B0DBA-18F5-4A6A-4A1C-E87837CD53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56389FF-BD31-B61E-CD8C-C0463272BD4D}"/>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222881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2970B6B-6307-346E-8326-107CF0718499}"/>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3" name="Marcador de pie de página 2">
            <a:extLst>
              <a:ext uri="{FF2B5EF4-FFF2-40B4-BE49-F238E27FC236}">
                <a16:creationId xmlns:a16="http://schemas.microsoft.com/office/drawing/2014/main" id="{AC410002-DE81-91FD-D3DC-2CA15148A5B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8DC6509-E985-DFA4-EE98-229C4D4318B5}"/>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173314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08CB8-4959-1357-39DF-1E3605D0E31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577931B-E870-E46F-C9E1-114A775D2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A9E4581-1B1A-02E0-ECAD-5059749D6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ACE758-849F-FD1F-4A6D-496E86485759}"/>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6" name="Marcador de pie de página 5">
            <a:extLst>
              <a:ext uri="{FF2B5EF4-FFF2-40B4-BE49-F238E27FC236}">
                <a16:creationId xmlns:a16="http://schemas.microsoft.com/office/drawing/2014/main" id="{84D99596-6AD9-F4A8-2FEB-1C241479A9C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E13FD79-F709-FAEB-4279-621AA739E915}"/>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143321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1E168-F06A-BEFD-B7F2-2E070FA91D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3F8C9D6-6A7C-023E-C624-907A9996C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0451B42-E38F-D6D8-91B7-79932B8B7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284ED2-CC6C-6CDF-3B15-3B82A9A369ED}"/>
              </a:ext>
            </a:extLst>
          </p:cNvPr>
          <p:cNvSpPr>
            <a:spLocks noGrp="1"/>
          </p:cNvSpPr>
          <p:nvPr>
            <p:ph type="dt" sz="half" idx="10"/>
          </p:nvPr>
        </p:nvSpPr>
        <p:spPr/>
        <p:txBody>
          <a:bodyPr/>
          <a:lstStyle/>
          <a:p>
            <a:fld id="{0919A453-C24A-458E-AFF5-2A14077C6A28}" type="datetimeFigureOut">
              <a:rPr lang="es-CO" smtClean="0"/>
              <a:t>31/03/2023</a:t>
            </a:fld>
            <a:endParaRPr lang="es-CO"/>
          </a:p>
        </p:txBody>
      </p:sp>
      <p:sp>
        <p:nvSpPr>
          <p:cNvPr id="6" name="Marcador de pie de página 5">
            <a:extLst>
              <a:ext uri="{FF2B5EF4-FFF2-40B4-BE49-F238E27FC236}">
                <a16:creationId xmlns:a16="http://schemas.microsoft.com/office/drawing/2014/main" id="{77A04D6B-632D-142F-457A-2ABF5050E2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4621E99-4237-912D-8C52-37172211C90D}"/>
              </a:ext>
            </a:extLst>
          </p:cNvPr>
          <p:cNvSpPr>
            <a:spLocks noGrp="1"/>
          </p:cNvSpPr>
          <p:nvPr>
            <p:ph type="sldNum" sz="quarter" idx="12"/>
          </p:nvPr>
        </p:nvSpPr>
        <p:spPr/>
        <p:txBody>
          <a:bodyPr/>
          <a:lstStyle/>
          <a:p>
            <a:fld id="{C495AF1C-842E-4D2B-B775-057B604AFDFA}" type="slidenum">
              <a:rPr lang="es-CO" smtClean="0"/>
              <a:t>‹Nº›</a:t>
            </a:fld>
            <a:endParaRPr lang="es-CO"/>
          </a:p>
        </p:txBody>
      </p:sp>
    </p:spTree>
    <p:extLst>
      <p:ext uri="{BB962C8B-B14F-4D97-AF65-F5344CB8AC3E}">
        <p14:creationId xmlns:p14="http://schemas.microsoft.com/office/powerpoint/2010/main" val="360047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5A7B01-D97D-1863-D7BD-6435B28A3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A22047-95CA-AE8C-2303-840B5D29C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06F998-7100-3E44-44AD-D63574B31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9A453-C24A-458E-AFF5-2A14077C6A28}" type="datetimeFigureOut">
              <a:rPr lang="es-CO" smtClean="0"/>
              <a:t>31/03/2023</a:t>
            </a:fld>
            <a:endParaRPr lang="es-CO"/>
          </a:p>
        </p:txBody>
      </p:sp>
      <p:sp>
        <p:nvSpPr>
          <p:cNvPr id="5" name="Marcador de pie de página 4">
            <a:extLst>
              <a:ext uri="{FF2B5EF4-FFF2-40B4-BE49-F238E27FC236}">
                <a16:creationId xmlns:a16="http://schemas.microsoft.com/office/drawing/2014/main" id="{2EAB79B5-37EE-652B-80C0-723690114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9C3066E-5BC3-6726-BB4C-ADAB16962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5AF1C-842E-4D2B-B775-057B604AFDFA}" type="slidenum">
              <a:rPr lang="es-CO" smtClean="0"/>
              <a:t>‹Nº›</a:t>
            </a:fld>
            <a:endParaRPr lang="es-CO"/>
          </a:p>
        </p:txBody>
      </p:sp>
    </p:spTree>
    <p:extLst>
      <p:ext uri="{BB962C8B-B14F-4D97-AF65-F5344CB8AC3E}">
        <p14:creationId xmlns:p14="http://schemas.microsoft.com/office/powerpoint/2010/main" val="93310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Rectángulo 1048">
            <a:extLst>
              <a:ext uri="{FF2B5EF4-FFF2-40B4-BE49-F238E27FC236}">
                <a16:creationId xmlns:a16="http://schemas.microsoft.com/office/drawing/2014/main" id="{00AC9909-1F59-7F80-8BC8-67667027B683}"/>
              </a:ext>
            </a:extLst>
          </p:cNvPr>
          <p:cNvSpPr/>
          <p:nvPr/>
        </p:nvSpPr>
        <p:spPr>
          <a:xfrm rot="21241920">
            <a:off x="402757" y="177863"/>
            <a:ext cx="3226316" cy="6520073"/>
          </a:xfrm>
          <a:prstGeom prst="rect">
            <a:avLst/>
          </a:prstGeom>
          <a:solidFill>
            <a:srgbClr val="00B050">
              <a:alpha val="50000"/>
            </a:srgbClr>
          </a:solidFill>
          <a:ln>
            <a:solidFill>
              <a:schemeClr val="accent6">
                <a:lumMod val="60000"/>
                <a:lumOff val="40000"/>
              </a:schemeClr>
            </a:solidFill>
          </a:ln>
          <a:effectLst>
            <a:glow rad="228600">
              <a:schemeClr val="accent4">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pic>
        <p:nvPicPr>
          <p:cNvPr id="1035" name="Imagen 1034">
            <a:extLst>
              <a:ext uri="{FF2B5EF4-FFF2-40B4-BE49-F238E27FC236}">
                <a16:creationId xmlns:a16="http://schemas.microsoft.com/office/drawing/2014/main" id="{C3E00175-1464-90F1-F01B-73E8AB4A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840" y="0"/>
            <a:ext cx="4310743" cy="1389909"/>
          </a:xfrm>
          <a:prstGeom prst="rect">
            <a:avLst/>
          </a:prstGeom>
        </p:spPr>
      </p:pic>
      <p:sp>
        <p:nvSpPr>
          <p:cNvPr id="42" name="Rectangle 1">
            <a:extLst>
              <a:ext uri="{FF2B5EF4-FFF2-40B4-BE49-F238E27FC236}">
                <a16:creationId xmlns:a16="http://schemas.microsoft.com/office/drawing/2014/main" id="{68535064-7B6D-0CDA-B9BE-53320C0B3E17}"/>
              </a:ext>
            </a:extLst>
          </p:cNvPr>
          <p:cNvSpPr>
            <a:spLocks noChangeArrowheads="1"/>
          </p:cNvSpPr>
          <p:nvPr/>
        </p:nvSpPr>
        <p:spPr bwMode="auto">
          <a:xfrm>
            <a:off x="5572861" y="4281228"/>
            <a:ext cx="6373074" cy="193899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algn="l" fontAlgn="base"/>
            <a:r>
              <a:rPr lang="es-MX" sz="1200" b="1" i="0" dirty="0">
                <a:solidFill>
                  <a:schemeClr val="accent1">
                    <a:lumMod val="50000"/>
                  </a:schemeClr>
                </a:solidFill>
                <a:effectLst/>
                <a:latin typeface="Bodoni MT Black" panose="02070A03080606020203" pitchFamily="18" charset="0"/>
              </a:rPr>
              <a:t>Transmisión manual de 6 </a:t>
            </a:r>
            <a:r>
              <a:rPr lang="es-MX" sz="1200" b="1" i="0" dirty="0" err="1">
                <a:solidFill>
                  <a:schemeClr val="accent1">
                    <a:lumMod val="50000"/>
                  </a:schemeClr>
                </a:solidFill>
                <a:effectLst/>
                <a:latin typeface="Bodoni MT Black" panose="02070A03080606020203" pitchFamily="18" charset="0"/>
              </a:rPr>
              <a:t>veloc</a:t>
            </a:r>
            <a:r>
              <a:rPr lang="es-MX" sz="1200" b="1" i="0" dirty="0">
                <a:solidFill>
                  <a:schemeClr val="accent1">
                    <a:lumMod val="50000"/>
                  </a:schemeClr>
                </a:solidFill>
                <a:effectLst/>
                <a:latin typeface="Bodoni MT Black" panose="02070A03080606020203" pitchFamily="18" charset="0"/>
              </a:rPr>
              <a:t>.</a:t>
            </a:r>
          </a:p>
          <a:p>
            <a:pPr algn="l" fontAlgn="base"/>
            <a:endParaRPr lang="es-MX" sz="1200" b="0" i="0" dirty="0">
              <a:solidFill>
                <a:schemeClr val="accent1">
                  <a:lumMod val="50000"/>
                </a:schemeClr>
              </a:solidFill>
              <a:effectLst/>
              <a:latin typeface="Bodoni MT Black" panose="02070A03080606020203" pitchFamily="18" charset="0"/>
            </a:endParaRPr>
          </a:p>
          <a:p>
            <a:pPr algn="l" fontAlgn="base"/>
            <a:r>
              <a:rPr lang="es-MX" sz="1200" b="0" i="0" dirty="0">
                <a:solidFill>
                  <a:schemeClr val="accent1">
                    <a:lumMod val="50000"/>
                  </a:schemeClr>
                </a:solidFill>
                <a:effectLst/>
                <a:latin typeface="Bodoni MT Black" panose="02070A03080606020203" pitchFamily="18" charset="0"/>
              </a:rPr>
              <a:t>Intensifica tu conexión con el GR Supra gracias a la Transmisión Manual Inteligente (</a:t>
            </a:r>
            <a:r>
              <a:rPr lang="es-MX" sz="1200" b="0" i="0" dirty="0" err="1">
                <a:solidFill>
                  <a:schemeClr val="accent1">
                    <a:lumMod val="50000"/>
                  </a:schemeClr>
                </a:solidFill>
                <a:effectLst/>
                <a:latin typeface="Bodoni MT Black" panose="02070A03080606020203" pitchFamily="18" charset="0"/>
              </a:rPr>
              <a:t>iMT</a:t>
            </a:r>
            <a:r>
              <a:rPr lang="es-MX" sz="1200" b="0" i="0" dirty="0">
                <a:solidFill>
                  <a:schemeClr val="accent1">
                    <a:lumMod val="50000"/>
                  </a:schemeClr>
                </a:solidFill>
                <a:effectLst/>
                <a:latin typeface="Bodoni MT Black" panose="02070A03080606020203" pitchFamily="18" charset="0"/>
              </a:rPr>
              <a:t>) de 6 velocidades ahora disponible, que mejora tus revoluciones al cambiar de marcha. El A91-MT </a:t>
            </a:r>
            <a:r>
              <a:rPr lang="es-MX" sz="1200" b="0" i="0" dirty="0" err="1">
                <a:solidFill>
                  <a:schemeClr val="accent1">
                    <a:lumMod val="50000"/>
                  </a:schemeClr>
                </a:solidFill>
                <a:effectLst/>
                <a:latin typeface="Bodoni MT Black" panose="02070A03080606020203" pitchFamily="18" charset="0"/>
              </a:rPr>
              <a:t>Edition</a:t>
            </a:r>
            <a:r>
              <a:rPr lang="es-MX" sz="1200" b="0" i="0" dirty="0">
                <a:solidFill>
                  <a:schemeClr val="accent1">
                    <a:lumMod val="50000"/>
                  </a:schemeClr>
                </a:solidFill>
                <a:effectLst/>
                <a:latin typeface="Bodoni MT Black" panose="02070A03080606020203" pitchFamily="18" charset="0"/>
              </a:rPr>
              <a:t> produce 382 caballos de fuerza </a:t>
            </a:r>
            <a:r>
              <a:rPr lang="es-MX" sz="1200" b="0" i="0" baseline="30000" dirty="0">
                <a:solidFill>
                  <a:schemeClr val="accent1">
                    <a:lumMod val="50000"/>
                  </a:schemeClr>
                </a:solidFill>
                <a:effectLst/>
                <a:latin typeface="Bodoni MT Black" panose="02070A03080606020203" pitchFamily="18" charset="0"/>
              </a:rPr>
              <a:t>*</a:t>
            </a:r>
            <a:r>
              <a:rPr lang="es-MX" sz="1200" b="0" i="0" dirty="0">
                <a:solidFill>
                  <a:schemeClr val="accent1">
                    <a:lumMod val="50000"/>
                  </a:schemeClr>
                </a:solidFill>
                <a:effectLst/>
                <a:latin typeface="Bodoni MT Black" panose="02070A03080606020203" pitchFamily="18" charset="0"/>
              </a:rPr>
              <a:t> y pone 368 lb-pie de torsión al alcance de tus manos. Toma el control de cada curva mientras la fuerza de gravedad te une con el asiento. Es el momento de personalizar la potencia enviada a las ruedas traseras y encontrar el punto perfecto donde las revoluciones van a la par con tus latidos.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1" i="0" u="none" strike="noStrike" cap="none" normalizeH="0" baseline="0" dirty="0">
              <a:ln>
                <a:noFill/>
              </a:ln>
              <a:solidFill>
                <a:srgbClr val="000000"/>
              </a:solidFill>
              <a:effectLst/>
              <a:latin typeface="Verdana" panose="020B0604030504040204" pitchFamily="34" charset="0"/>
            </a:endParaRPr>
          </a:p>
        </p:txBody>
      </p:sp>
      <p:sp>
        <p:nvSpPr>
          <p:cNvPr id="43" name="AutoShape 2" descr="Gasolina">
            <a:extLst>
              <a:ext uri="{FF2B5EF4-FFF2-40B4-BE49-F238E27FC236}">
                <a16:creationId xmlns:a16="http://schemas.microsoft.com/office/drawing/2014/main" id="{DB9D65D9-5238-9130-4A1E-57EC6CFD80C9}"/>
              </a:ext>
            </a:extLst>
          </p:cNvPr>
          <p:cNvSpPr>
            <a:spLocks noChangeAspect="1" noChangeArrowheads="1"/>
          </p:cNvSpPr>
          <p:nvPr/>
        </p:nvSpPr>
        <p:spPr bwMode="auto">
          <a:xfrm>
            <a:off x="138445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8" name="AutoShape 4" descr="Toyota hilux png imágenes | PNGWing">
            <a:extLst>
              <a:ext uri="{FF2B5EF4-FFF2-40B4-BE49-F238E27FC236}">
                <a16:creationId xmlns:a16="http://schemas.microsoft.com/office/drawing/2014/main" id="{8C1CF1F9-4EC4-DC24-82EB-1A4DD3F56AC0}"/>
              </a:ext>
            </a:extLst>
          </p:cNvPr>
          <p:cNvSpPr>
            <a:spLocks noChangeAspect="1" noChangeArrowheads="1"/>
          </p:cNvSpPr>
          <p:nvPr/>
        </p:nvSpPr>
        <p:spPr bwMode="auto">
          <a:xfrm>
            <a:off x="5943599" y="3276599"/>
            <a:ext cx="1254579" cy="12545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2" name="Picture 8" descr="Toyota Logo PNG Vector (EPS) Free Download">
            <a:extLst>
              <a:ext uri="{FF2B5EF4-FFF2-40B4-BE49-F238E27FC236}">
                <a16:creationId xmlns:a16="http://schemas.microsoft.com/office/drawing/2014/main" id="{D9892F30-8B81-D7D4-8AA1-40D1A2A7C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849" y="6554250"/>
            <a:ext cx="330998" cy="210849"/>
          </a:xfrm>
          <a:prstGeom prst="rect">
            <a:avLst/>
          </a:prstGeom>
          <a:noFill/>
          <a:extLst>
            <a:ext uri="{909E8E84-426E-40DD-AFC4-6F175D3DCCD1}">
              <a14:hiddenFill xmlns:a14="http://schemas.microsoft.com/office/drawing/2010/main">
                <a:solidFill>
                  <a:srgbClr val="FFFFFF"/>
                </a:solidFill>
              </a14:hiddenFill>
            </a:ext>
          </a:extLst>
        </p:spPr>
      </p:pic>
      <p:pic>
        <p:nvPicPr>
          <p:cNvPr id="93" name="Imagen 92">
            <a:extLst>
              <a:ext uri="{FF2B5EF4-FFF2-40B4-BE49-F238E27FC236}">
                <a16:creationId xmlns:a16="http://schemas.microsoft.com/office/drawing/2014/main" id="{BA88F666-E008-BA80-255E-33E093E4D75C}"/>
              </a:ext>
            </a:extLst>
          </p:cNvPr>
          <p:cNvPicPr>
            <a:picLocks noChangeAspect="1"/>
          </p:cNvPicPr>
          <p:nvPr/>
        </p:nvPicPr>
        <p:blipFill rotWithShape="1">
          <a:blip r:embed="rId4">
            <a:extLst>
              <a:ext uri="{28A0092B-C50C-407E-A947-70E740481C1C}">
                <a14:useLocalDpi xmlns:a14="http://schemas.microsoft.com/office/drawing/2010/main" val="0"/>
              </a:ext>
            </a:extLst>
          </a:blip>
          <a:srcRect l="3964" t="18029" r="75687" b="61008"/>
          <a:stretch/>
        </p:blipFill>
        <p:spPr>
          <a:xfrm>
            <a:off x="8105107" y="6494884"/>
            <a:ext cx="508100" cy="348960"/>
          </a:xfrm>
          <a:prstGeom prst="rect">
            <a:avLst/>
          </a:prstGeom>
        </p:spPr>
      </p:pic>
      <p:pic>
        <p:nvPicPr>
          <p:cNvPr id="94" name="Imagen 93">
            <a:extLst>
              <a:ext uri="{FF2B5EF4-FFF2-40B4-BE49-F238E27FC236}">
                <a16:creationId xmlns:a16="http://schemas.microsoft.com/office/drawing/2014/main" id="{88DE835E-0CE5-946D-4627-BC1597CCD7F0}"/>
              </a:ext>
            </a:extLst>
          </p:cNvPr>
          <p:cNvPicPr>
            <a:picLocks noChangeAspect="1"/>
          </p:cNvPicPr>
          <p:nvPr/>
        </p:nvPicPr>
        <p:blipFill rotWithShape="1">
          <a:blip r:embed="rId4">
            <a:extLst>
              <a:ext uri="{28A0092B-C50C-407E-A947-70E740481C1C}">
                <a14:useLocalDpi xmlns:a14="http://schemas.microsoft.com/office/drawing/2010/main" val="0"/>
              </a:ext>
            </a:extLst>
          </a:blip>
          <a:srcRect l="20115" t="65916" r="67976" b="13088"/>
          <a:stretch/>
        </p:blipFill>
        <p:spPr>
          <a:xfrm>
            <a:off x="7730808" y="6471167"/>
            <a:ext cx="333512" cy="372677"/>
          </a:xfrm>
          <a:prstGeom prst="rect">
            <a:avLst/>
          </a:prstGeom>
        </p:spPr>
      </p:pic>
      <p:pic>
        <p:nvPicPr>
          <p:cNvPr id="95" name="Imagen 94">
            <a:extLst>
              <a:ext uri="{FF2B5EF4-FFF2-40B4-BE49-F238E27FC236}">
                <a16:creationId xmlns:a16="http://schemas.microsoft.com/office/drawing/2014/main" id="{AE7E72FA-4F51-33A9-FC0F-01EFB2128622}"/>
              </a:ext>
            </a:extLst>
          </p:cNvPr>
          <p:cNvPicPr>
            <a:picLocks noChangeAspect="1"/>
          </p:cNvPicPr>
          <p:nvPr/>
        </p:nvPicPr>
        <p:blipFill rotWithShape="1">
          <a:blip r:embed="rId4">
            <a:extLst>
              <a:ext uri="{28A0092B-C50C-407E-A947-70E740481C1C}">
                <a14:useLocalDpi xmlns:a14="http://schemas.microsoft.com/office/drawing/2010/main" val="0"/>
              </a:ext>
            </a:extLst>
          </a:blip>
          <a:srcRect l="54968" t="16328" r="29246" b="62313"/>
          <a:stretch/>
        </p:blipFill>
        <p:spPr>
          <a:xfrm>
            <a:off x="8653994" y="6513068"/>
            <a:ext cx="346528" cy="312591"/>
          </a:xfrm>
          <a:prstGeom prst="rect">
            <a:avLst/>
          </a:prstGeom>
        </p:spPr>
      </p:pic>
      <p:pic>
        <p:nvPicPr>
          <p:cNvPr id="98" name="Imagen 97">
            <a:extLst>
              <a:ext uri="{FF2B5EF4-FFF2-40B4-BE49-F238E27FC236}">
                <a16:creationId xmlns:a16="http://schemas.microsoft.com/office/drawing/2014/main" id="{322CB28B-ED17-4BD3-8A94-DE9CE3D05222}"/>
              </a:ext>
            </a:extLst>
          </p:cNvPr>
          <p:cNvPicPr>
            <a:picLocks noChangeAspect="1"/>
          </p:cNvPicPr>
          <p:nvPr/>
        </p:nvPicPr>
        <p:blipFill rotWithShape="1">
          <a:blip r:embed="rId4">
            <a:extLst>
              <a:ext uri="{28A0092B-C50C-407E-A947-70E740481C1C}">
                <a14:useLocalDpi xmlns:a14="http://schemas.microsoft.com/office/drawing/2010/main" val="0"/>
              </a:ext>
            </a:extLst>
          </a:blip>
          <a:srcRect l="74570" t="17153" r="3363" b="60640"/>
          <a:stretch/>
        </p:blipFill>
        <p:spPr>
          <a:xfrm>
            <a:off x="9161872" y="6466063"/>
            <a:ext cx="577134" cy="387222"/>
          </a:xfrm>
          <a:prstGeom prst="rect">
            <a:avLst/>
          </a:prstGeom>
        </p:spPr>
      </p:pic>
      <p:sp>
        <p:nvSpPr>
          <p:cNvPr id="99" name="Rectángulo 98">
            <a:extLst>
              <a:ext uri="{FF2B5EF4-FFF2-40B4-BE49-F238E27FC236}">
                <a16:creationId xmlns:a16="http://schemas.microsoft.com/office/drawing/2014/main" id="{CCD3C688-1FAC-72B0-C03A-EB85229CB7A0}"/>
              </a:ext>
            </a:extLst>
          </p:cNvPr>
          <p:cNvSpPr/>
          <p:nvPr/>
        </p:nvSpPr>
        <p:spPr>
          <a:xfrm>
            <a:off x="3380014" y="821121"/>
            <a:ext cx="8811985" cy="613362"/>
          </a:xfrm>
          <a:prstGeom prst="rect">
            <a:avLst/>
          </a:prstGeom>
          <a:solidFill>
            <a:srgbClr val="00B050">
              <a:alpha val="50000"/>
            </a:srgbClr>
          </a:solidFill>
          <a:ln>
            <a:noFill/>
          </a:ln>
          <a:effectLst>
            <a:glow rad="228600">
              <a:schemeClr val="accent4">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01" name="CuadroTexto 100">
            <a:extLst>
              <a:ext uri="{FF2B5EF4-FFF2-40B4-BE49-F238E27FC236}">
                <a16:creationId xmlns:a16="http://schemas.microsoft.com/office/drawing/2014/main" id="{31A8540F-81E3-5575-BEF3-A3DA93C6302E}"/>
              </a:ext>
            </a:extLst>
          </p:cNvPr>
          <p:cNvSpPr txBox="1"/>
          <p:nvPr/>
        </p:nvSpPr>
        <p:spPr>
          <a:xfrm>
            <a:off x="4670796" y="955050"/>
            <a:ext cx="1687755"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s-MX" dirty="0">
                <a:latin typeface="Bernard MT Condensed" panose="02050806060905020404" pitchFamily="18" charset="0"/>
              </a:rPr>
              <a:t>RENDIMIENTO</a:t>
            </a:r>
            <a:endParaRPr lang="es-CO" dirty="0">
              <a:latin typeface="Bernard MT Condensed" panose="02050806060905020404" pitchFamily="18" charset="0"/>
            </a:endParaRPr>
          </a:p>
        </p:txBody>
      </p:sp>
      <p:sp>
        <p:nvSpPr>
          <p:cNvPr id="102" name="CuadroTexto 101">
            <a:extLst>
              <a:ext uri="{FF2B5EF4-FFF2-40B4-BE49-F238E27FC236}">
                <a16:creationId xmlns:a16="http://schemas.microsoft.com/office/drawing/2014/main" id="{FD07FD29-AED9-8380-B519-54322859456D}"/>
              </a:ext>
            </a:extLst>
          </p:cNvPr>
          <p:cNvSpPr txBox="1"/>
          <p:nvPr/>
        </p:nvSpPr>
        <p:spPr>
          <a:xfrm>
            <a:off x="6146300" y="937281"/>
            <a:ext cx="1589784"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s-MX" dirty="0">
                <a:latin typeface="Bernard MT Condensed" panose="02050806060905020404" pitchFamily="18" charset="0"/>
              </a:rPr>
              <a:t>VELOCIDAD MAX </a:t>
            </a:r>
            <a:endParaRPr lang="es-CO" dirty="0">
              <a:latin typeface="Bernard MT Condensed" panose="02050806060905020404" pitchFamily="18" charset="0"/>
            </a:endParaRPr>
          </a:p>
          <a:p>
            <a:endParaRPr lang="es-CO" dirty="0"/>
          </a:p>
        </p:txBody>
      </p:sp>
      <p:sp>
        <p:nvSpPr>
          <p:cNvPr id="103" name="CuadroTexto 102">
            <a:extLst>
              <a:ext uri="{FF2B5EF4-FFF2-40B4-BE49-F238E27FC236}">
                <a16:creationId xmlns:a16="http://schemas.microsoft.com/office/drawing/2014/main" id="{D7700E17-2F6A-9E98-5DE0-5E75727F9718}"/>
              </a:ext>
            </a:extLst>
          </p:cNvPr>
          <p:cNvSpPr txBox="1"/>
          <p:nvPr/>
        </p:nvSpPr>
        <p:spPr>
          <a:xfrm>
            <a:off x="7836104" y="926978"/>
            <a:ext cx="997449"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s-MX" dirty="0">
                <a:latin typeface="Bernard MT Condensed" panose="02050806060905020404" pitchFamily="18" charset="0"/>
              </a:rPr>
              <a:t>PRECIO</a:t>
            </a:r>
            <a:endParaRPr lang="es-CO" dirty="0">
              <a:latin typeface="Bernard MT Condensed" panose="02050806060905020404" pitchFamily="18" charset="0"/>
            </a:endParaRPr>
          </a:p>
        </p:txBody>
      </p:sp>
      <p:sp>
        <p:nvSpPr>
          <p:cNvPr id="104" name="CuadroTexto 103">
            <a:extLst>
              <a:ext uri="{FF2B5EF4-FFF2-40B4-BE49-F238E27FC236}">
                <a16:creationId xmlns:a16="http://schemas.microsoft.com/office/drawing/2014/main" id="{1E78776D-E0D9-52D1-C8BB-156A96B42DBC}"/>
              </a:ext>
            </a:extLst>
          </p:cNvPr>
          <p:cNvSpPr txBox="1"/>
          <p:nvPr/>
        </p:nvSpPr>
        <p:spPr>
          <a:xfrm>
            <a:off x="8764146" y="904691"/>
            <a:ext cx="924372" cy="3693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s-MX" dirty="0">
                <a:latin typeface="Bernard MT Condensed" panose="02050806060905020404" pitchFamily="18" charset="0"/>
              </a:rPr>
              <a:t>MARCA</a:t>
            </a:r>
            <a:endParaRPr lang="es-CO" dirty="0">
              <a:latin typeface="Bernard MT Condensed" panose="02050806060905020404" pitchFamily="18" charset="0"/>
            </a:endParaRPr>
          </a:p>
        </p:txBody>
      </p:sp>
      <p:sp>
        <p:nvSpPr>
          <p:cNvPr id="117" name="Estrella: 4 puntas 116">
            <a:extLst>
              <a:ext uri="{FF2B5EF4-FFF2-40B4-BE49-F238E27FC236}">
                <a16:creationId xmlns:a16="http://schemas.microsoft.com/office/drawing/2014/main" id="{550584B9-2A27-A36A-995E-06CCE54181AE}"/>
              </a:ext>
            </a:extLst>
          </p:cNvPr>
          <p:cNvSpPr/>
          <p:nvPr/>
        </p:nvSpPr>
        <p:spPr>
          <a:xfrm>
            <a:off x="6451831" y="6401259"/>
            <a:ext cx="326571" cy="352745"/>
          </a:xfrm>
          <a:prstGeom prst="star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9" name="Estrella: 4 puntas 118">
            <a:extLst>
              <a:ext uri="{FF2B5EF4-FFF2-40B4-BE49-F238E27FC236}">
                <a16:creationId xmlns:a16="http://schemas.microsoft.com/office/drawing/2014/main" id="{731894CE-214E-4A35-CFAF-DC2FCF995A6E}"/>
              </a:ext>
            </a:extLst>
          </p:cNvPr>
          <p:cNvSpPr/>
          <p:nvPr/>
        </p:nvSpPr>
        <p:spPr>
          <a:xfrm>
            <a:off x="751054" y="3551143"/>
            <a:ext cx="326571" cy="352745"/>
          </a:xfrm>
          <a:prstGeom prst="star4">
            <a:avLst>
              <a:gd name="adj" fmla="val 14815"/>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6" name="Estrella: 4 puntas 1035">
            <a:extLst>
              <a:ext uri="{FF2B5EF4-FFF2-40B4-BE49-F238E27FC236}">
                <a16:creationId xmlns:a16="http://schemas.microsoft.com/office/drawing/2014/main" id="{D59A875F-23E5-AB96-70FC-944F7882EE13}"/>
              </a:ext>
            </a:extLst>
          </p:cNvPr>
          <p:cNvSpPr/>
          <p:nvPr/>
        </p:nvSpPr>
        <p:spPr>
          <a:xfrm>
            <a:off x="6031980" y="6412354"/>
            <a:ext cx="326571" cy="352745"/>
          </a:xfrm>
          <a:prstGeom prst="star4">
            <a:avLst>
              <a:gd name="adj" fmla="val 14815"/>
            </a:avLst>
          </a:prstGeom>
          <a:solidFill>
            <a:srgbClr val="FFFF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7" name="Estrella: 4 puntas 1036">
            <a:extLst>
              <a:ext uri="{FF2B5EF4-FFF2-40B4-BE49-F238E27FC236}">
                <a16:creationId xmlns:a16="http://schemas.microsoft.com/office/drawing/2014/main" id="{8B706BF7-B631-B725-29B9-F894566CFB9B}"/>
              </a:ext>
            </a:extLst>
          </p:cNvPr>
          <p:cNvSpPr/>
          <p:nvPr/>
        </p:nvSpPr>
        <p:spPr>
          <a:xfrm>
            <a:off x="5610400" y="6417141"/>
            <a:ext cx="326571" cy="352745"/>
          </a:xfrm>
          <a:prstGeom prst="star4">
            <a:avLst>
              <a:gd name="adj" fmla="val 148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6" name="Estrella: 4 puntas 1045">
            <a:extLst>
              <a:ext uri="{FF2B5EF4-FFF2-40B4-BE49-F238E27FC236}">
                <a16:creationId xmlns:a16="http://schemas.microsoft.com/office/drawing/2014/main" id="{ED7F4A4F-A6C0-C543-B015-2FF665BB1AAD}"/>
              </a:ext>
            </a:extLst>
          </p:cNvPr>
          <p:cNvSpPr/>
          <p:nvPr/>
        </p:nvSpPr>
        <p:spPr>
          <a:xfrm>
            <a:off x="11702142" y="904691"/>
            <a:ext cx="326571" cy="352745"/>
          </a:xfrm>
          <a:prstGeom prst="star4">
            <a:avLst>
              <a:gd name="adj" fmla="val 14815"/>
            </a:avLst>
          </a:prstGeom>
          <a:solidFill>
            <a:srgbClr val="FFFF00"/>
          </a:solidFill>
          <a:ln>
            <a:solidFill>
              <a:srgbClr val="FFFF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48" name="Estrella: 4 puntas 1047">
            <a:extLst>
              <a:ext uri="{FF2B5EF4-FFF2-40B4-BE49-F238E27FC236}">
                <a16:creationId xmlns:a16="http://schemas.microsoft.com/office/drawing/2014/main" id="{CEAD5FD6-D461-4DC6-3919-B7D3784944AF}"/>
              </a:ext>
            </a:extLst>
          </p:cNvPr>
          <p:cNvSpPr/>
          <p:nvPr/>
        </p:nvSpPr>
        <p:spPr>
          <a:xfrm>
            <a:off x="201386" y="921278"/>
            <a:ext cx="326571" cy="352745"/>
          </a:xfrm>
          <a:prstGeom prst="star4">
            <a:avLst>
              <a:gd name="adj" fmla="val 14815"/>
            </a:avLst>
          </a:prstGeom>
          <a:solidFill>
            <a:srgbClr val="FFFF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052" name="Imagen 1051">
            <a:extLst>
              <a:ext uri="{FF2B5EF4-FFF2-40B4-BE49-F238E27FC236}">
                <a16:creationId xmlns:a16="http://schemas.microsoft.com/office/drawing/2014/main" id="{EA3CCB62-40F2-995C-D929-0D88E032D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304" y="2130304"/>
            <a:ext cx="5230378" cy="2615189"/>
          </a:xfrm>
          <a:prstGeom prst="rect">
            <a:avLst/>
          </a:prstGeom>
        </p:spPr>
      </p:pic>
      <p:sp>
        <p:nvSpPr>
          <p:cNvPr id="1053" name="Estrella: 4 puntas 1052">
            <a:extLst>
              <a:ext uri="{FF2B5EF4-FFF2-40B4-BE49-F238E27FC236}">
                <a16:creationId xmlns:a16="http://schemas.microsoft.com/office/drawing/2014/main" id="{98917660-FBBD-AEDB-ED48-28F4278C001C}"/>
              </a:ext>
            </a:extLst>
          </p:cNvPr>
          <p:cNvSpPr/>
          <p:nvPr/>
        </p:nvSpPr>
        <p:spPr>
          <a:xfrm>
            <a:off x="3385456" y="3365765"/>
            <a:ext cx="326571" cy="352745"/>
          </a:xfrm>
          <a:prstGeom prst="star4">
            <a:avLst>
              <a:gd name="adj" fmla="val 14815"/>
            </a:avLst>
          </a:prstGeom>
          <a:solidFill>
            <a:srgbClr val="FFFF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54" name="Estrella: 4 puntas 1053">
            <a:extLst>
              <a:ext uri="{FF2B5EF4-FFF2-40B4-BE49-F238E27FC236}">
                <a16:creationId xmlns:a16="http://schemas.microsoft.com/office/drawing/2014/main" id="{8041D7CF-D0D8-B386-5706-FE2F468AA36E}"/>
              </a:ext>
            </a:extLst>
          </p:cNvPr>
          <p:cNvSpPr/>
          <p:nvPr/>
        </p:nvSpPr>
        <p:spPr>
          <a:xfrm>
            <a:off x="1934158" y="3058885"/>
            <a:ext cx="167565" cy="137109"/>
          </a:xfrm>
          <a:prstGeom prst="star4">
            <a:avLst>
              <a:gd name="adj" fmla="val 14815"/>
            </a:avLst>
          </a:prstGeom>
          <a:solidFill>
            <a:srgbClr val="FFFF00"/>
          </a:solidFill>
          <a:ln>
            <a:solidFill>
              <a:srgbClr val="FFFF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23165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down)">
                                      <p:cBhvr>
                                        <p:cTn id="7" dur="580">
                                          <p:stCondLst>
                                            <p:cond delay="0"/>
                                          </p:stCondLst>
                                        </p:cTn>
                                        <p:tgtEl>
                                          <p:spTgt spid="1035"/>
                                        </p:tgtEl>
                                      </p:cBhvr>
                                    </p:animEffect>
                                    <p:anim calcmode="lin" valueType="num">
                                      <p:cBhvr>
                                        <p:cTn id="8" dur="1822" tmFilter="0,0; 0.14,0.36; 0.43,0.73; 0.71,0.91; 1.0,1.0">
                                          <p:stCondLst>
                                            <p:cond delay="0"/>
                                          </p:stCondLst>
                                        </p:cTn>
                                        <p:tgtEl>
                                          <p:spTgt spid="103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3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3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3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3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35"/>
                                        </p:tgtEl>
                                      </p:cBhvr>
                                      <p:to x="100000" y="60000"/>
                                    </p:animScale>
                                    <p:animScale>
                                      <p:cBhvr>
                                        <p:cTn id="14" dur="166" decel="50000">
                                          <p:stCondLst>
                                            <p:cond delay="676"/>
                                          </p:stCondLst>
                                        </p:cTn>
                                        <p:tgtEl>
                                          <p:spTgt spid="1035"/>
                                        </p:tgtEl>
                                      </p:cBhvr>
                                      <p:to x="100000" y="100000"/>
                                    </p:animScale>
                                    <p:animScale>
                                      <p:cBhvr>
                                        <p:cTn id="15" dur="26">
                                          <p:stCondLst>
                                            <p:cond delay="1312"/>
                                          </p:stCondLst>
                                        </p:cTn>
                                        <p:tgtEl>
                                          <p:spTgt spid="1035"/>
                                        </p:tgtEl>
                                      </p:cBhvr>
                                      <p:to x="100000" y="80000"/>
                                    </p:animScale>
                                    <p:animScale>
                                      <p:cBhvr>
                                        <p:cTn id="16" dur="166" decel="50000">
                                          <p:stCondLst>
                                            <p:cond delay="1338"/>
                                          </p:stCondLst>
                                        </p:cTn>
                                        <p:tgtEl>
                                          <p:spTgt spid="1035"/>
                                        </p:tgtEl>
                                      </p:cBhvr>
                                      <p:to x="100000" y="100000"/>
                                    </p:animScale>
                                    <p:animScale>
                                      <p:cBhvr>
                                        <p:cTn id="17" dur="26">
                                          <p:stCondLst>
                                            <p:cond delay="1642"/>
                                          </p:stCondLst>
                                        </p:cTn>
                                        <p:tgtEl>
                                          <p:spTgt spid="1035"/>
                                        </p:tgtEl>
                                      </p:cBhvr>
                                      <p:to x="100000" y="90000"/>
                                    </p:animScale>
                                    <p:animScale>
                                      <p:cBhvr>
                                        <p:cTn id="18" dur="166" decel="50000">
                                          <p:stCondLst>
                                            <p:cond delay="1668"/>
                                          </p:stCondLst>
                                        </p:cTn>
                                        <p:tgtEl>
                                          <p:spTgt spid="1035"/>
                                        </p:tgtEl>
                                      </p:cBhvr>
                                      <p:to x="100000" y="100000"/>
                                    </p:animScale>
                                    <p:animScale>
                                      <p:cBhvr>
                                        <p:cTn id="19" dur="26">
                                          <p:stCondLst>
                                            <p:cond delay="1808"/>
                                          </p:stCondLst>
                                        </p:cTn>
                                        <p:tgtEl>
                                          <p:spTgt spid="1035"/>
                                        </p:tgtEl>
                                      </p:cBhvr>
                                      <p:to x="100000" y="95000"/>
                                    </p:animScale>
                                    <p:animScale>
                                      <p:cBhvr>
                                        <p:cTn id="20" dur="166" decel="50000">
                                          <p:stCondLst>
                                            <p:cond delay="1834"/>
                                          </p:stCondLst>
                                        </p:cTn>
                                        <p:tgtEl>
                                          <p:spTgt spid="103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9" presetClass="emph" presetSubtype="0" grpId="0" nodeType="clickEffect">
                                  <p:stCondLst>
                                    <p:cond delay="0"/>
                                  </p:stCondLst>
                                  <p:childTnLst>
                                    <p:set>
                                      <p:cBhvr>
                                        <p:cTn id="24" dur="indefinite"/>
                                        <p:tgtEl>
                                          <p:spTgt spid="1054"/>
                                        </p:tgtEl>
                                        <p:attrNameLst>
                                          <p:attrName>style.opacity</p:attrName>
                                        </p:attrNameLst>
                                      </p:cBhvr>
                                      <p:to>
                                        <p:strVal val="0.5"/>
                                      </p:to>
                                    </p:set>
                                    <p:animEffect filter="image" prLst="opacity: 0.5">
                                      <p:cBhvr rctx="IE">
                                        <p:cTn id="25" dur="indefinite"/>
                                        <p:tgtEl>
                                          <p:spTgt spid="105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2"/>
                                        </p:tgtEl>
                                        <p:attrNameLst>
                                          <p:attrName>style.visibility</p:attrName>
                                        </p:attrNameLst>
                                      </p:cBhvr>
                                      <p:to>
                                        <p:strVal val="visible"/>
                                      </p:to>
                                    </p:set>
                                    <p:animEffect transition="in" filter="fade">
                                      <p:cBhvr>
                                        <p:cTn id="30" dur="500"/>
                                        <p:tgtEl>
                                          <p:spTgt spid="1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108</Words>
  <Application>Microsoft Office PowerPoint</Application>
  <PresentationFormat>Panorámica</PresentationFormat>
  <Paragraphs>7</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Bernard MT Condensed</vt:lpstr>
      <vt:lpstr>Bodoni MT Black</vt:lpstr>
      <vt:lpstr>Calibri</vt:lpstr>
      <vt:lpstr>Calibri Light</vt:lpstr>
      <vt:lpstr>Verdana</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FORMACION</dc:creator>
  <cp:lastModifiedBy>FORMACION</cp:lastModifiedBy>
  <cp:revision>1</cp:revision>
  <dcterms:created xsi:type="dcterms:W3CDTF">2023-03-31T13:22:06Z</dcterms:created>
  <dcterms:modified xsi:type="dcterms:W3CDTF">2023-03-31T17:52:14Z</dcterms:modified>
</cp:coreProperties>
</file>