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9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3897E-C154-4A50-AC83-AB3B5078EDF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B550A-6283-44A8-B0B1-900C0F9B84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augmented reality debugging system for robot swarms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441537" cy="590321"/>
          </a:xfrm>
        </p:spPr>
        <p:txBody>
          <a:bodyPr>
            <a:normAutofit/>
          </a:bodyPr>
          <a:lstStyle/>
          <a:p>
            <a:r>
              <a:rPr lang="en-GB" dirty="0" smtClean="0"/>
              <a:t>Alistair </a:t>
            </a:r>
            <a:r>
              <a:rPr lang="en-GB" dirty="0" err="1" smtClean="0"/>
              <a:t>jewers</a:t>
            </a:r>
            <a:endParaRPr lang="en-GB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22731" y="2495445"/>
            <a:ext cx="5441537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Supervisor – </a:t>
            </a:r>
            <a:r>
              <a:rPr lang="en-GB" dirty="0" err="1" smtClean="0"/>
              <a:t>alan</a:t>
            </a:r>
            <a:r>
              <a:rPr lang="en-GB" dirty="0" smtClean="0"/>
              <a:t> </a:t>
            </a:r>
            <a:r>
              <a:rPr lang="en-GB" dirty="0" err="1" smtClean="0"/>
              <a:t>millard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50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UI design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UI created using the popular </a:t>
            </a:r>
            <a:r>
              <a:rPr lang="en-GB" dirty="0" err="1" smtClean="0"/>
              <a:t>Qt</a:t>
            </a:r>
            <a:r>
              <a:rPr lang="en-GB" dirty="0" smtClean="0"/>
              <a:t> GUI framework</a:t>
            </a:r>
          </a:p>
          <a:p>
            <a:r>
              <a:rPr lang="en-GB" dirty="0" smtClean="0"/>
              <a:t>Video feed images are managed using </a:t>
            </a:r>
            <a:r>
              <a:rPr lang="en-GB" dirty="0" err="1" smtClean="0"/>
              <a:t>OpenCV</a:t>
            </a:r>
            <a:endParaRPr lang="en-GB" dirty="0" smtClean="0"/>
          </a:p>
          <a:p>
            <a:r>
              <a:rPr lang="en-GB" dirty="0" smtClean="0"/>
              <a:t>[ANNOTATED SCREENSHOT/LAYOUT DIAGRAM]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2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 tracking and video feed augmentation are working</a:t>
            </a:r>
          </a:p>
          <a:p>
            <a:r>
              <a:rPr lang="en-GB" dirty="0" smtClean="0"/>
              <a:t>[</a:t>
            </a:r>
            <a:r>
              <a:rPr lang="en-GB" dirty="0" smtClean="0"/>
              <a:t>SCREENSHOTS OF ROBOT </a:t>
            </a:r>
            <a:r>
              <a:rPr lang="en-GB" dirty="0" smtClean="0"/>
              <a:t>TRACKING]</a:t>
            </a:r>
            <a:endParaRPr lang="en-GB" dirty="0" smtClean="0"/>
          </a:p>
          <a:p>
            <a:r>
              <a:rPr lang="en-GB" dirty="0" smtClean="0"/>
              <a:t>Implemented in C++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Application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Several data types implemented</a:t>
            </a:r>
          </a:p>
          <a:p>
            <a:r>
              <a:rPr lang="en-GB" dirty="0" smtClean="0"/>
              <a:t>[</a:t>
            </a:r>
            <a:r>
              <a:rPr lang="en-GB" dirty="0" smtClean="0"/>
              <a:t>SCREENSHOTS OF </a:t>
            </a:r>
            <a:r>
              <a:rPr lang="en-GB" dirty="0" smtClean="0"/>
              <a:t>EACH </a:t>
            </a:r>
            <a:r>
              <a:rPr lang="en-GB" dirty="0" smtClean="0"/>
              <a:t>DATA </a:t>
            </a:r>
            <a:r>
              <a:rPr lang="en-GB" dirty="0" smtClean="0"/>
              <a:t>TYPE</a:t>
            </a:r>
            <a:r>
              <a:rPr lang="en-GB" dirty="0"/>
              <a:t>]</a:t>
            </a: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 Code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Simple networking code</a:t>
            </a:r>
          </a:p>
          <a:p>
            <a:r>
              <a:rPr lang="en-GB" dirty="0" smtClean="0"/>
              <a:t>Accessed through single-class API</a:t>
            </a:r>
          </a:p>
          <a:p>
            <a:r>
              <a:rPr lang="en-GB" dirty="0" smtClean="0"/>
              <a:t>Implemented in C++</a:t>
            </a:r>
          </a:p>
          <a:p>
            <a:r>
              <a:rPr lang="en-GB" dirty="0" smtClean="0"/>
              <a:t>Portable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Remaining Features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[??]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Testing and Evaluation Strategy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Formal testing work yet to be completed</a:t>
            </a:r>
          </a:p>
          <a:p>
            <a:pPr lvl="1"/>
            <a:r>
              <a:rPr lang="en-GB" dirty="0" smtClean="0"/>
              <a:t>Manual user interface testing</a:t>
            </a:r>
          </a:p>
          <a:p>
            <a:pPr lvl="1"/>
            <a:r>
              <a:rPr lang="en-GB" dirty="0" smtClean="0"/>
              <a:t>Unit testing of data model</a:t>
            </a:r>
          </a:p>
          <a:p>
            <a:pPr lvl="1"/>
            <a:r>
              <a:rPr lang="en-GB" dirty="0" smtClean="0"/>
              <a:t>Verification testing of the system as a whole</a:t>
            </a:r>
          </a:p>
          <a:p>
            <a:r>
              <a:rPr lang="en-GB" dirty="0" smtClean="0"/>
              <a:t>Evaluation through observed user trials</a:t>
            </a:r>
          </a:p>
          <a:p>
            <a:pPr lvl="1"/>
            <a:r>
              <a:rPr lang="en-GB" dirty="0" smtClean="0"/>
              <a:t>Users will be asked to monitor a swarm and attempt to solve a deliberate bug</a:t>
            </a:r>
          </a:p>
          <a:p>
            <a:pPr lvl="1"/>
            <a:r>
              <a:rPr lang="en-GB" dirty="0" smtClean="0"/>
              <a:t>Followed by a questionnaire about the system’s usability and design</a:t>
            </a:r>
          </a:p>
          <a:p>
            <a:pPr lvl="1"/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Potential future Development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could be developed into a full swarm robotics research platform</a:t>
            </a:r>
          </a:p>
          <a:p>
            <a:pPr lvl="2"/>
            <a:r>
              <a:rPr lang="en-GB" dirty="0" smtClean="0"/>
              <a:t>Record and export data from swarm robotics experiments</a:t>
            </a:r>
          </a:p>
          <a:p>
            <a:pPr lvl="2"/>
            <a:r>
              <a:rPr lang="en-GB" dirty="0" smtClean="0"/>
              <a:t>Perform data processing and macro-level analysis in real time</a:t>
            </a:r>
          </a:p>
          <a:p>
            <a:pPr lvl="2"/>
            <a:r>
              <a:rPr lang="en-GB" dirty="0" smtClean="0"/>
              <a:t>Export video of experiment runs</a:t>
            </a:r>
          </a:p>
          <a:p>
            <a:pPr lvl="2"/>
            <a:r>
              <a:rPr lang="en-GB" dirty="0" smtClean="0"/>
              <a:t>Allow for bi-directional communication with the robots to send instructions</a:t>
            </a:r>
          </a:p>
          <a:p>
            <a:pPr lvl="1"/>
            <a:r>
              <a:rPr lang="en-GB" dirty="0" smtClean="0"/>
              <a:t>Extend to more robot platforms</a:t>
            </a:r>
          </a:p>
          <a:p>
            <a:pPr lvl="2"/>
            <a:r>
              <a:rPr lang="en-GB" dirty="0" smtClean="0"/>
              <a:t>The robot side code should be relatively easy to port to other robots</a:t>
            </a:r>
          </a:p>
          <a:p>
            <a:pPr lvl="2"/>
            <a:r>
              <a:rPr lang="en-GB" dirty="0" smtClean="0"/>
              <a:t>Implement support for Bluetooth as well as </a:t>
            </a:r>
            <a:r>
              <a:rPr lang="en-GB" dirty="0" err="1" smtClean="0"/>
              <a:t>WiFi</a:t>
            </a:r>
            <a:r>
              <a:rPr lang="en-GB" dirty="0" smtClean="0"/>
              <a:t> for data transfer</a:t>
            </a:r>
          </a:p>
          <a:p>
            <a:pPr lvl="1"/>
            <a:r>
              <a:rPr lang="en-GB" dirty="0" smtClean="0"/>
              <a:t>Ported to a more comprehensive AR platform</a:t>
            </a:r>
          </a:p>
          <a:p>
            <a:pPr lvl="2"/>
            <a:r>
              <a:rPr lang="en-GB" dirty="0" smtClean="0"/>
              <a:t>Microsoft </a:t>
            </a:r>
            <a:r>
              <a:rPr lang="en-GB" dirty="0" err="1" smtClean="0"/>
              <a:t>Holo</a:t>
            </a:r>
            <a:r>
              <a:rPr lang="en-GB" dirty="0" smtClean="0"/>
              <a:t>-lens integration would allow for more immersive human-robot interaction</a:t>
            </a:r>
            <a:endParaRPr lang="en-GB" dirty="0"/>
          </a:p>
          <a:p>
            <a:pPr marL="630000" lvl="2" indent="0"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GB" dirty="0" smtClean="0"/>
              <a:t>This system has been developed in order to tackle issues with debugging swarm robotics systems in real time</a:t>
            </a:r>
          </a:p>
          <a:p>
            <a:pPr lvl="1"/>
            <a:r>
              <a:rPr lang="en-GB" dirty="0" smtClean="0"/>
              <a:t>The implementation stage is almost complete, with testing and evaluation to begin soon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0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dirty="0" smtClean="0">
                <a:latin typeface="+mj-lt"/>
              </a:rPr>
              <a:t>Feel free to ask any questions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3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Swarm Robotics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Relatively new area of research</a:t>
            </a:r>
          </a:p>
          <a:p>
            <a:r>
              <a:rPr lang="en-GB" dirty="0" smtClean="0"/>
              <a:t>Specific kind of multi-robot system</a:t>
            </a:r>
          </a:p>
          <a:p>
            <a:r>
              <a:rPr lang="en-GB" dirty="0" smtClean="0"/>
              <a:t>Large number of relatively simple robots working together</a:t>
            </a:r>
          </a:p>
          <a:p>
            <a:r>
              <a:rPr lang="en-GB" dirty="0" smtClean="0"/>
              <a:t>Decentralised control - local information only</a:t>
            </a:r>
          </a:p>
          <a:p>
            <a:r>
              <a:rPr lang="en-GB" dirty="0" smtClean="0"/>
              <a:t>Originated from swarm intelligence and the study of social insects</a:t>
            </a:r>
          </a:p>
          <a:p>
            <a:r>
              <a:rPr lang="en-GB" dirty="0" smtClean="0"/>
              <a:t>Unique challenges in development and debugging</a:t>
            </a:r>
          </a:p>
          <a:p>
            <a:pPr lvl="1"/>
            <a:r>
              <a:rPr lang="en-GB" dirty="0" smtClean="0"/>
              <a:t>Large numbers of robots</a:t>
            </a:r>
          </a:p>
          <a:p>
            <a:pPr lvl="1"/>
            <a:r>
              <a:rPr lang="en-GB" dirty="0" smtClean="0"/>
              <a:t>No central information point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6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Robotics debugging tools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Robotic systems differ from traditional software</a:t>
            </a:r>
          </a:p>
          <a:p>
            <a:pPr lvl="1"/>
            <a:r>
              <a:rPr lang="en-GB" dirty="0" smtClean="0"/>
              <a:t>Real world environment</a:t>
            </a:r>
          </a:p>
          <a:p>
            <a:pPr lvl="1"/>
            <a:r>
              <a:rPr lang="en-GB" dirty="0" smtClean="0"/>
              <a:t>Greater numbers of inputs</a:t>
            </a:r>
          </a:p>
          <a:p>
            <a:pPr lvl="1"/>
            <a:r>
              <a:rPr lang="en-GB" dirty="0" smtClean="0"/>
              <a:t>Wider ranges of possible input values</a:t>
            </a:r>
          </a:p>
          <a:p>
            <a:r>
              <a:rPr lang="en-GB" dirty="0" smtClean="0"/>
              <a:t>More difficult to isolate issues, reproduce faults, and fix bugs</a:t>
            </a:r>
          </a:p>
          <a:p>
            <a:r>
              <a:rPr lang="en-GB" dirty="0" smtClean="0"/>
              <a:t>Problem amplified when working with multi-robot systems such as swarms</a:t>
            </a:r>
          </a:p>
          <a:p>
            <a:r>
              <a:rPr lang="en-GB" dirty="0" smtClean="0"/>
              <a:t>Traditional text-based debugging tools not always sufficient</a:t>
            </a:r>
          </a:p>
          <a:p>
            <a:r>
              <a:rPr lang="en-GB" dirty="0" smtClean="0"/>
              <a:t>New tools needed to retrieve and display system information in real time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Augmented reality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AR presents new opportunities for robotics debugging</a:t>
            </a:r>
          </a:p>
          <a:p>
            <a:r>
              <a:rPr lang="en-GB" dirty="0" smtClean="0"/>
              <a:t>An augmented combines a real space and a digital one</a:t>
            </a:r>
          </a:p>
          <a:p>
            <a:r>
              <a:rPr lang="en-GB" dirty="0" smtClean="0"/>
              <a:t>Can be inherently understood by both humans and robots</a:t>
            </a:r>
          </a:p>
          <a:p>
            <a:r>
              <a:rPr lang="en-GB" dirty="0" smtClean="0"/>
              <a:t>Broadens the human-robot communication channel</a:t>
            </a:r>
          </a:p>
          <a:p>
            <a:r>
              <a:rPr lang="en-GB" dirty="0" smtClean="0"/>
              <a:t>Humans can parse physical spaces much faster than text or numbers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Project concept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Aims to create a software tool for monitoring and debugging robot swarms</a:t>
            </a:r>
          </a:p>
          <a:p>
            <a:r>
              <a:rPr lang="en-GB" dirty="0" smtClean="0"/>
              <a:t>Will incorporate a live video feed of the robots</a:t>
            </a:r>
          </a:p>
          <a:p>
            <a:r>
              <a:rPr lang="en-GB" dirty="0" smtClean="0"/>
              <a:t>Connect to the robots wirelessly and retrieve internal data</a:t>
            </a:r>
          </a:p>
          <a:p>
            <a:r>
              <a:rPr lang="en-GB" dirty="0" smtClean="0"/>
              <a:t>Augment the video feed with graphical representations of the retrieved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Practical work carried out at the York Robotics Laboratory, on </a:t>
            </a:r>
            <a:r>
              <a:rPr lang="en-GB" dirty="0" err="1" smtClean="0"/>
              <a:t>Hes</a:t>
            </a:r>
            <a:r>
              <a:rPr lang="en-GB" dirty="0" smtClean="0"/>
              <a:t> East</a:t>
            </a:r>
          </a:p>
          <a:p>
            <a:r>
              <a:rPr lang="en-GB" dirty="0" smtClean="0"/>
              <a:t>Initial target robot platform is the ‘e-puck’ robot</a:t>
            </a:r>
          </a:p>
          <a:p>
            <a:pPr lvl="1"/>
            <a:r>
              <a:rPr lang="en-GB" dirty="0" smtClean="0"/>
              <a:t>Robotics education and research platform</a:t>
            </a:r>
          </a:p>
          <a:p>
            <a:pPr lvl="1"/>
            <a:r>
              <a:rPr lang="en-GB" dirty="0" smtClean="0"/>
              <a:t>Widely used in multi-robot and swarm research</a:t>
            </a:r>
          </a:p>
          <a:p>
            <a:pPr lvl="1"/>
            <a:r>
              <a:rPr lang="en-GB" dirty="0" smtClean="0"/>
              <a:t>Configured with a Linux extension board and </a:t>
            </a:r>
            <a:r>
              <a:rPr lang="en-GB" dirty="0" err="1" smtClean="0"/>
              <a:t>WiFi</a:t>
            </a:r>
            <a:r>
              <a:rPr lang="en-GB" dirty="0" smtClean="0"/>
              <a:t> adapter</a:t>
            </a:r>
          </a:p>
          <a:p>
            <a:r>
              <a:rPr lang="en-GB" dirty="0" smtClean="0"/>
              <a:t>Machine vision camera</a:t>
            </a:r>
          </a:p>
          <a:p>
            <a:pPr lvl="1"/>
            <a:r>
              <a:rPr lang="en-GB" dirty="0" smtClean="0"/>
              <a:t>Positioned directly above robot arena</a:t>
            </a:r>
          </a:p>
          <a:p>
            <a:r>
              <a:rPr lang="en-GB" dirty="0" smtClean="0"/>
              <a:t>Robots tracked using the ‘</a:t>
            </a:r>
            <a:r>
              <a:rPr lang="en-GB" dirty="0" err="1" smtClean="0"/>
              <a:t>ARuCo</a:t>
            </a:r>
            <a:r>
              <a:rPr lang="en-GB" dirty="0" smtClean="0"/>
              <a:t>’ tag detection system</a:t>
            </a:r>
          </a:p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Hardware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[HARDWARE SET UP IMAGES]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System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General system architecture</a:t>
            </a:r>
          </a:p>
          <a:p>
            <a:r>
              <a:rPr lang="en-GB" dirty="0" smtClean="0"/>
              <a:t>[GENERAL SYSTEM ARCHITECTURE DIAGRAM]</a:t>
            </a:r>
          </a:p>
          <a:p>
            <a:r>
              <a:rPr lang="en-GB" dirty="0" smtClean="0"/>
              <a:t>Robots communicate data over </a:t>
            </a:r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Camera sends images via Ethernet</a:t>
            </a:r>
          </a:p>
          <a:p>
            <a:r>
              <a:rPr lang="en-GB" dirty="0" smtClean="0"/>
              <a:t>Application formed of a server portion and a UI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0" y="828180"/>
            <a:ext cx="5459123" cy="10138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accent2"/>
                </a:solidFill>
              </a:rPr>
              <a:t>software Architecture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b="1" dirty="0" smtClean="0"/>
              <a:t>M</a:t>
            </a:r>
            <a:r>
              <a:rPr lang="en-GB" dirty="0" smtClean="0"/>
              <a:t>odel </a:t>
            </a:r>
            <a:r>
              <a:rPr lang="en-GB" b="1" dirty="0" smtClean="0"/>
              <a:t>V</a:t>
            </a:r>
            <a:r>
              <a:rPr lang="en-GB" dirty="0" smtClean="0"/>
              <a:t>iew </a:t>
            </a:r>
            <a:r>
              <a:rPr lang="en-GB" b="1" dirty="0" smtClean="0"/>
              <a:t>C</a:t>
            </a:r>
            <a:r>
              <a:rPr lang="en-GB" dirty="0" smtClean="0"/>
              <a:t>ontroller architecture</a:t>
            </a:r>
          </a:p>
          <a:p>
            <a:r>
              <a:rPr lang="en-GB" dirty="0" smtClean="0"/>
              <a:t>[SOFTWARE ARCHITECTURE DIAGRAM]</a:t>
            </a:r>
          </a:p>
          <a:p>
            <a:r>
              <a:rPr lang="en-GB" dirty="0" smtClean="0"/>
              <a:t>Model stores data about the robot</a:t>
            </a:r>
          </a:p>
          <a:p>
            <a:r>
              <a:rPr lang="en-GB" dirty="0" smtClean="0"/>
              <a:t>View displays the data through the UI and augments the video image</a:t>
            </a:r>
          </a:p>
          <a:p>
            <a:r>
              <a:rPr lang="en-GB" dirty="0" smtClean="0"/>
              <a:t>Controller handles receiving data, updating the model and reading the camera</a:t>
            </a:r>
          </a:p>
          <a:p>
            <a:r>
              <a:rPr lang="en-GB" dirty="0" smtClean="0"/>
              <a:t>Application is threaded to improve performance</a:t>
            </a:r>
          </a:p>
          <a:p>
            <a:r>
              <a:rPr lang="en-GB" dirty="0" smtClean="0"/>
              <a:t>Modular design to improve future extensibility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592" y="854556"/>
            <a:ext cx="2897631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28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</TotalTime>
  <Words>650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An augmented reality debugging system for robot swarms</vt:lpstr>
      <vt:lpstr>Swarm Robotics</vt:lpstr>
      <vt:lpstr>Robotics debugging tools</vt:lpstr>
      <vt:lpstr>Augmented reality</vt:lpstr>
      <vt:lpstr>Project concept</vt:lpstr>
      <vt:lpstr>Hardware</vt:lpstr>
      <vt:lpstr>Hardware</vt:lpstr>
      <vt:lpstr>System Architecture</vt:lpstr>
      <vt:lpstr>software Architecture</vt:lpstr>
      <vt:lpstr>UI design</vt:lpstr>
      <vt:lpstr>Application</vt:lpstr>
      <vt:lpstr>Application</vt:lpstr>
      <vt:lpstr>Robot Code</vt:lpstr>
      <vt:lpstr>Remaining Features</vt:lpstr>
      <vt:lpstr>Testing and Evaluation Strategy</vt:lpstr>
      <vt:lpstr>Potential future Development</vt:lpstr>
      <vt:lpstr>PowerPoint Presentation</vt:lpstr>
      <vt:lpstr>Thank you for Listening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augmented reality debugging system for robot swarms</dc:title>
  <dc:creator>Ali Jewers</dc:creator>
  <cp:lastModifiedBy>Ali Jewers</cp:lastModifiedBy>
  <cp:revision>12</cp:revision>
  <dcterms:created xsi:type="dcterms:W3CDTF">2017-04-05T13:24:22Z</dcterms:created>
  <dcterms:modified xsi:type="dcterms:W3CDTF">2017-04-05T14:59:11Z</dcterms:modified>
</cp:coreProperties>
</file>