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1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9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0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32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38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7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64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06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1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243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 augmented reality debugging system for robot swarms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5441537" cy="590321"/>
          </a:xfrm>
        </p:spPr>
        <p:txBody>
          <a:bodyPr>
            <a:normAutofit/>
          </a:bodyPr>
          <a:lstStyle/>
          <a:p>
            <a:r>
              <a:rPr lang="en-GB" dirty="0" smtClean="0"/>
              <a:t>Alistair Jewers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22731" y="2495445"/>
            <a:ext cx="5441537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Supervisor – Alan Millard</a:t>
            </a:r>
          </a:p>
        </p:txBody>
      </p:sp>
    </p:spTree>
    <p:extLst>
      <p:ext uri="{BB962C8B-B14F-4D97-AF65-F5344CB8AC3E}">
        <p14:creationId xmlns:p14="http://schemas.microsoft.com/office/powerpoint/2010/main" val="86506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UI design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UI created using the popular </a:t>
            </a:r>
            <a:r>
              <a:rPr lang="en-GB" dirty="0" err="1" smtClean="0"/>
              <a:t>Qt</a:t>
            </a:r>
            <a:r>
              <a:rPr lang="en-GB" dirty="0" smtClean="0"/>
              <a:t> GUI framework</a:t>
            </a:r>
          </a:p>
          <a:p>
            <a:r>
              <a:rPr lang="en-GB" dirty="0" smtClean="0"/>
              <a:t>Image processing managed </a:t>
            </a:r>
            <a:r>
              <a:rPr lang="en-GB" dirty="0" smtClean="0"/>
              <a:t>using </a:t>
            </a:r>
            <a:r>
              <a:rPr lang="en-GB" dirty="0" err="1" smtClean="0"/>
              <a:t>OpenCV</a:t>
            </a:r>
            <a:endParaRPr lang="en-GB" dirty="0" smtClean="0"/>
          </a:p>
          <a:p>
            <a:r>
              <a:rPr lang="en-GB" dirty="0" smtClean="0"/>
              <a:t>[ANNOTATED SCREENSHOT/LAYOUT DIAGRAM]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42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Application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Implemented in C</a:t>
            </a:r>
            <a:r>
              <a:rPr lang="en-GB" dirty="0" smtClean="0"/>
              <a:t>++</a:t>
            </a:r>
          </a:p>
          <a:p>
            <a:r>
              <a:rPr lang="en-GB" dirty="0" smtClean="0"/>
              <a:t>Core aspects of the application have been implemented</a:t>
            </a:r>
          </a:p>
          <a:p>
            <a:r>
              <a:rPr lang="en-GB" dirty="0" smtClean="0"/>
              <a:t>Robot </a:t>
            </a:r>
            <a:r>
              <a:rPr lang="en-GB" dirty="0" smtClean="0"/>
              <a:t>tracking and video feed augmentation are working</a:t>
            </a:r>
          </a:p>
          <a:p>
            <a:r>
              <a:rPr lang="en-GB" dirty="0" smtClean="0"/>
              <a:t>[SCREENSHOTS OF ROBOT TRACKING</a:t>
            </a:r>
            <a:r>
              <a:rPr lang="en-GB" dirty="0" smtClean="0"/>
              <a:t>]</a:t>
            </a: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53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Application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Several </a:t>
            </a:r>
            <a:r>
              <a:rPr lang="en-GB" dirty="0"/>
              <a:t>data types </a:t>
            </a:r>
            <a:r>
              <a:rPr lang="en-GB" dirty="0" smtClean="0"/>
              <a:t>implemented in both dat</a:t>
            </a:r>
            <a:r>
              <a:rPr lang="en-GB" dirty="0" smtClean="0"/>
              <a:t>a model and UI</a:t>
            </a:r>
          </a:p>
          <a:p>
            <a:r>
              <a:rPr lang="en-GB" dirty="0" smtClean="0"/>
              <a:t>Network code for receiving data via </a:t>
            </a:r>
            <a:r>
              <a:rPr lang="en-GB" dirty="0" err="1" smtClean="0"/>
              <a:t>WiFi</a:t>
            </a:r>
            <a:endParaRPr lang="en-GB" dirty="0"/>
          </a:p>
          <a:p>
            <a:r>
              <a:rPr lang="en-GB" dirty="0" smtClean="0"/>
              <a:t>[SCREENSHOTS OF EACH DATA TYPE</a:t>
            </a:r>
            <a:r>
              <a:rPr lang="en-GB" dirty="0"/>
              <a:t>]</a:t>
            </a: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26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Robot Code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Networking </a:t>
            </a:r>
            <a:r>
              <a:rPr lang="en-GB" dirty="0" smtClean="0"/>
              <a:t>code</a:t>
            </a:r>
          </a:p>
          <a:p>
            <a:r>
              <a:rPr lang="en-GB" dirty="0" smtClean="0"/>
              <a:t>Accessed through single-class API</a:t>
            </a:r>
          </a:p>
          <a:p>
            <a:r>
              <a:rPr lang="en-GB" dirty="0" smtClean="0"/>
              <a:t>Implemented in C++</a:t>
            </a:r>
          </a:p>
          <a:p>
            <a:r>
              <a:rPr lang="en-GB" dirty="0" smtClean="0"/>
              <a:t>Portable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07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Remaining Features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[??]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86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Testing and Evaluation Strategy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Formal testing work yet to be completed</a:t>
            </a:r>
          </a:p>
          <a:p>
            <a:pPr lvl="1"/>
            <a:r>
              <a:rPr lang="en-GB" dirty="0" smtClean="0"/>
              <a:t>Manual user interface testing</a:t>
            </a:r>
          </a:p>
          <a:p>
            <a:pPr lvl="1"/>
            <a:r>
              <a:rPr lang="en-GB" dirty="0" smtClean="0"/>
              <a:t>Unit testing of data model</a:t>
            </a:r>
          </a:p>
          <a:p>
            <a:pPr lvl="1"/>
            <a:r>
              <a:rPr lang="en-GB" dirty="0" smtClean="0"/>
              <a:t>Verification testing of the system as a whole</a:t>
            </a:r>
          </a:p>
          <a:p>
            <a:r>
              <a:rPr lang="en-GB" dirty="0" smtClean="0"/>
              <a:t>Evaluation through observed user trials</a:t>
            </a:r>
          </a:p>
          <a:p>
            <a:pPr lvl="1"/>
            <a:r>
              <a:rPr lang="en-GB" dirty="0" smtClean="0"/>
              <a:t>Users will be asked to monitor a swarm and attempt to solve a deliberate bug</a:t>
            </a:r>
          </a:p>
          <a:p>
            <a:pPr lvl="1"/>
            <a:r>
              <a:rPr lang="en-GB" dirty="0" smtClean="0"/>
              <a:t>Followed by a questionnaire about the system’s usability and design</a:t>
            </a:r>
          </a:p>
          <a:p>
            <a:pPr lvl="1"/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79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Potential future Development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en-GB" dirty="0" smtClean="0"/>
              <a:t>This system could be developed into a full swarm robotics research platform</a:t>
            </a:r>
          </a:p>
          <a:p>
            <a:pPr lvl="2"/>
            <a:r>
              <a:rPr lang="en-GB" dirty="0" smtClean="0"/>
              <a:t>Record and export data from swarm robotics experiments</a:t>
            </a:r>
          </a:p>
          <a:p>
            <a:pPr lvl="2"/>
            <a:r>
              <a:rPr lang="en-GB" dirty="0" smtClean="0"/>
              <a:t>Perform data processing and macro-level analysis in real time</a:t>
            </a:r>
          </a:p>
          <a:p>
            <a:pPr lvl="2"/>
            <a:r>
              <a:rPr lang="en-GB" dirty="0" smtClean="0"/>
              <a:t>Export video of experiment runs</a:t>
            </a:r>
          </a:p>
          <a:p>
            <a:pPr lvl="2"/>
            <a:r>
              <a:rPr lang="en-GB" dirty="0" smtClean="0"/>
              <a:t>Allow for bi-directional communication with the robots to send instructions</a:t>
            </a:r>
          </a:p>
          <a:p>
            <a:pPr lvl="1"/>
            <a:r>
              <a:rPr lang="en-GB" dirty="0" smtClean="0"/>
              <a:t>Extend to more robot platforms</a:t>
            </a:r>
          </a:p>
          <a:p>
            <a:pPr lvl="2"/>
            <a:r>
              <a:rPr lang="en-GB" dirty="0" smtClean="0"/>
              <a:t>The robot side code should be relatively easy to port to other robots</a:t>
            </a:r>
          </a:p>
          <a:p>
            <a:pPr lvl="2"/>
            <a:r>
              <a:rPr lang="en-GB" dirty="0" smtClean="0"/>
              <a:t>Implement support for Bluetooth as well as </a:t>
            </a:r>
            <a:r>
              <a:rPr lang="en-GB" dirty="0" err="1" smtClean="0"/>
              <a:t>WiFi</a:t>
            </a:r>
            <a:r>
              <a:rPr lang="en-GB" dirty="0" smtClean="0"/>
              <a:t> for data transfer</a:t>
            </a:r>
          </a:p>
          <a:p>
            <a:pPr lvl="1"/>
            <a:r>
              <a:rPr lang="en-GB" dirty="0" smtClean="0"/>
              <a:t>Ported to a more comprehensive AR platform</a:t>
            </a:r>
          </a:p>
          <a:p>
            <a:pPr lvl="2"/>
            <a:r>
              <a:rPr lang="en-GB" dirty="0" smtClean="0"/>
              <a:t>Microsoft </a:t>
            </a:r>
            <a:r>
              <a:rPr lang="en-GB" dirty="0" err="1" smtClean="0"/>
              <a:t>Holo</a:t>
            </a:r>
            <a:r>
              <a:rPr lang="en-GB" dirty="0" smtClean="0"/>
              <a:t>-lens integration would allow for more immersive human-robot interaction</a:t>
            </a:r>
            <a:endParaRPr lang="en-GB" dirty="0"/>
          </a:p>
          <a:p>
            <a:pPr marL="630000" lvl="2" indent="0">
              <a:buNone/>
            </a:pP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2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en-GB" dirty="0" smtClean="0"/>
              <a:t>Developed </a:t>
            </a:r>
            <a:r>
              <a:rPr lang="en-GB" dirty="0" smtClean="0"/>
              <a:t>in order to tackle issues with debugging swarm robotics systems in real </a:t>
            </a:r>
            <a:r>
              <a:rPr lang="en-GB" dirty="0" smtClean="0"/>
              <a:t>time.</a:t>
            </a:r>
          </a:p>
          <a:p>
            <a:pPr lvl="1"/>
            <a:r>
              <a:rPr lang="en-GB" dirty="0" smtClean="0"/>
              <a:t>Designed with a focus on modularity, extensibility, with an MVC architecture in mind.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mplementation </a:t>
            </a:r>
            <a:r>
              <a:rPr lang="en-GB" dirty="0" smtClean="0"/>
              <a:t>stage is almost complete, with testing and evaluation to begin </a:t>
            </a:r>
            <a:r>
              <a:rPr lang="en-GB" dirty="0" smtClean="0"/>
              <a:t>soon.</a:t>
            </a:r>
          </a:p>
          <a:p>
            <a:pPr lvl="1"/>
            <a:r>
              <a:rPr lang="en-GB" dirty="0" smtClean="0"/>
              <a:t>Potential to be developed into a full Swarm Robotics research platform in the future.</a:t>
            </a: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50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GB" dirty="0" smtClean="0">
                <a:latin typeface="+mj-lt"/>
              </a:rPr>
              <a:t>Feel free to ask any questions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38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Swarm Robotics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Relatively new area of research</a:t>
            </a:r>
          </a:p>
          <a:p>
            <a:r>
              <a:rPr lang="en-GB" dirty="0" smtClean="0"/>
              <a:t>Specific kind of multi-robot system</a:t>
            </a:r>
          </a:p>
          <a:p>
            <a:r>
              <a:rPr lang="en-GB" dirty="0" smtClean="0"/>
              <a:t>Large number of relatively simple robots working together</a:t>
            </a:r>
          </a:p>
          <a:p>
            <a:r>
              <a:rPr lang="en-GB" dirty="0" smtClean="0"/>
              <a:t>Decentralised control - local information only</a:t>
            </a:r>
          </a:p>
          <a:p>
            <a:r>
              <a:rPr lang="en-GB" dirty="0" smtClean="0"/>
              <a:t>Originated from swarm intelligence and the study of social insects</a:t>
            </a:r>
          </a:p>
          <a:p>
            <a:r>
              <a:rPr lang="en-GB" dirty="0" smtClean="0"/>
              <a:t>Unique challenges in development and debugging</a:t>
            </a:r>
          </a:p>
          <a:p>
            <a:pPr lvl="1"/>
            <a:r>
              <a:rPr lang="en-GB" dirty="0" smtClean="0"/>
              <a:t>Large numbers of robots</a:t>
            </a:r>
          </a:p>
          <a:p>
            <a:pPr lvl="1"/>
            <a:r>
              <a:rPr lang="en-GB" dirty="0" smtClean="0"/>
              <a:t>No central information point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64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Robotics debugging tools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Robotic systems differ from traditional software</a:t>
            </a:r>
          </a:p>
          <a:p>
            <a:pPr lvl="1"/>
            <a:r>
              <a:rPr lang="en-GB" dirty="0" smtClean="0"/>
              <a:t>Real world environment</a:t>
            </a:r>
          </a:p>
          <a:p>
            <a:pPr lvl="1"/>
            <a:r>
              <a:rPr lang="en-GB" dirty="0" smtClean="0"/>
              <a:t>Greater numbers of inputs</a:t>
            </a:r>
          </a:p>
          <a:p>
            <a:pPr lvl="1"/>
            <a:r>
              <a:rPr lang="en-GB" dirty="0" smtClean="0"/>
              <a:t>Wider ranges of possible input values</a:t>
            </a:r>
          </a:p>
          <a:p>
            <a:r>
              <a:rPr lang="en-GB" dirty="0" smtClean="0"/>
              <a:t>More difficult to isolate issues, reproduce faults, and fix bugs</a:t>
            </a:r>
          </a:p>
          <a:p>
            <a:r>
              <a:rPr lang="en-GB" dirty="0" smtClean="0"/>
              <a:t>Problem amplified when working with multi-robot systems such as swarms</a:t>
            </a:r>
          </a:p>
          <a:p>
            <a:r>
              <a:rPr lang="en-GB" dirty="0" smtClean="0"/>
              <a:t>Traditional text-based debugging tools not always sufficient</a:t>
            </a:r>
          </a:p>
          <a:p>
            <a:r>
              <a:rPr lang="en-GB" dirty="0" smtClean="0"/>
              <a:t>New tools needed to retrieve and display system information in real time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5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Augmented reality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AR presents new opportunities for robotics debugging</a:t>
            </a:r>
          </a:p>
          <a:p>
            <a:r>
              <a:rPr lang="en-GB" dirty="0" smtClean="0"/>
              <a:t>An augmented combines a real space and a digital one</a:t>
            </a:r>
          </a:p>
          <a:p>
            <a:r>
              <a:rPr lang="en-GB" dirty="0" smtClean="0"/>
              <a:t>Can be inherently understood by both humans and robots</a:t>
            </a:r>
          </a:p>
          <a:p>
            <a:r>
              <a:rPr lang="en-GB" dirty="0" smtClean="0"/>
              <a:t>Broadens the human-robot communication channel</a:t>
            </a:r>
          </a:p>
          <a:p>
            <a:r>
              <a:rPr lang="en-GB" dirty="0" smtClean="0"/>
              <a:t>Humans can parse physical spaces much faster than text or numbers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57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Project concept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Aims to create a software tool for monitoring and debugging robot swarms</a:t>
            </a:r>
          </a:p>
          <a:p>
            <a:r>
              <a:rPr lang="en-GB" dirty="0" smtClean="0"/>
              <a:t>Will incorporate a live video feed of the robots</a:t>
            </a:r>
          </a:p>
          <a:p>
            <a:r>
              <a:rPr lang="en-GB" dirty="0" smtClean="0"/>
              <a:t>Connect to the robots wirelessly and retrieve internal data</a:t>
            </a:r>
          </a:p>
          <a:p>
            <a:r>
              <a:rPr lang="en-GB" dirty="0" smtClean="0"/>
              <a:t>Augment the video feed with graphical representations of the retrieved data</a:t>
            </a:r>
          </a:p>
          <a:p>
            <a:r>
              <a:rPr lang="en-GB" dirty="0" smtClean="0"/>
              <a:t>[IMAGE : (raw video image) + (robot emitting data) </a:t>
            </a:r>
            <a:r>
              <a:rPr lang="en-GB" dirty="0" smtClean="0">
                <a:sym typeface="Wingdings" panose="05000000000000000000" pitchFamily="2" charset="2"/>
              </a:rPr>
              <a:t> (augmented video)</a:t>
            </a: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80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Hardware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Practical work carried out at the York Robotics Laboratory</a:t>
            </a:r>
            <a:r>
              <a:rPr lang="en-GB" smtClean="0"/>
              <a:t>, on </a:t>
            </a:r>
            <a:r>
              <a:rPr lang="en-GB" dirty="0" err="1" smtClean="0"/>
              <a:t>Heslington</a:t>
            </a:r>
            <a:r>
              <a:rPr lang="en-GB" dirty="0" smtClean="0"/>
              <a:t> East</a:t>
            </a:r>
          </a:p>
          <a:p>
            <a:r>
              <a:rPr lang="en-GB" dirty="0" smtClean="0"/>
              <a:t>Initial target robot platform is the ‘e-puck’ robot</a:t>
            </a:r>
          </a:p>
          <a:p>
            <a:pPr lvl="1"/>
            <a:r>
              <a:rPr lang="en-GB" dirty="0" smtClean="0"/>
              <a:t>Robotics education and research platform</a:t>
            </a:r>
          </a:p>
          <a:p>
            <a:pPr lvl="1"/>
            <a:r>
              <a:rPr lang="en-GB" dirty="0" smtClean="0"/>
              <a:t>Widely used in multi-robot and swarm research</a:t>
            </a:r>
          </a:p>
          <a:p>
            <a:pPr lvl="1"/>
            <a:r>
              <a:rPr lang="en-GB" dirty="0" smtClean="0"/>
              <a:t>Configured with a Linux extension board and </a:t>
            </a:r>
            <a:r>
              <a:rPr lang="en-GB" dirty="0" err="1" smtClean="0"/>
              <a:t>WiFi</a:t>
            </a:r>
            <a:r>
              <a:rPr lang="en-GB" dirty="0" smtClean="0"/>
              <a:t> adapter</a:t>
            </a:r>
          </a:p>
          <a:p>
            <a:r>
              <a:rPr lang="en-GB" dirty="0" smtClean="0"/>
              <a:t>Machine vision camera</a:t>
            </a:r>
          </a:p>
          <a:p>
            <a:pPr lvl="1"/>
            <a:r>
              <a:rPr lang="en-GB" dirty="0" smtClean="0"/>
              <a:t>Positioned directly above robot arena</a:t>
            </a:r>
          </a:p>
          <a:p>
            <a:r>
              <a:rPr lang="en-GB" dirty="0" smtClean="0"/>
              <a:t>Robots tracked using the ‘</a:t>
            </a:r>
            <a:r>
              <a:rPr lang="en-GB" dirty="0" err="1" smtClean="0"/>
              <a:t>ARuCo</a:t>
            </a:r>
            <a:r>
              <a:rPr lang="en-GB" dirty="0" smtClean="0"/>
              <a:t>’ tag detection system</a:t>
            </a:r>
          </a:p>
          <a:p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62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Hardware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[HARDWARE SET UP IMAGES]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52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System Architecture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General system architecture</a:t>
            </a:r>
          </a:p>
          <a:p>
            <a:r>
              <a:rPr lang="en-GB" dirty="0" smtClean="0"/>
              <a:t>[GENERAL SYSTEM ARCHITECTURE DIAGRAM]</a:t>
            </a:r>
          </a:p>
          <a:p>
            <a:r>
              <a:rPr lang="en-GB" dirty="0" smtClean="0"/>
              <a:t>Robots communicate data over </a:t>
            </a:r>
            <a:r>
              <a:rPr lang="en-GB" dirty="0" err="1" smtClean="0"/>
              <a:t>wifi</a:t>
            </a:r>
            <a:endParaRPr lang="en-GB" dirty="0" smtClean="0"/>
          </a:p>
          <a:p>
            <a:r>
              <a:rPr lang="en-GB" dirty="0" smtClean="0"/>
              <a:t>Camera sends images via Ethernet</a:t>
            </a:r>
          </a:p>
          <a:p>
            <a:r>
              <a:rPr lang="en-GB" dirty="0" smtClean="0"/>
              <a:t>Application formed of a server portion and a UI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73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software Architecture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b="1" dirty="0" smtClean="0"/>
              <a:t>M</a:t>
            </a:r>
            <a:r>
              <a:rPr lang="en-GB" dirty="0" smtClean="0"/>
              <a:t>odel </a:t>
            </a:r>
            <a:r>
              <a:rPr lang="en-GB" b="1" dirty="0" smtClean="0"/>
              <a:t>V</a:t>
            </a:r>
            <a:r>
              <a:rPr lang="en-GB" dirty="0" smtClean="0"/>
              <a:t>iew </a:t>
            </a:r>
            <a:r>
              <a:rPr lang="en-GB" b="1" dirty="0" smtClean="0"/>
              <a:t>C</a:t>
            </a:r>
            <a:r>
              <a:rPr lang="en-GB" dirty="0" smtClean="0"/>
              <a:t>ontroller architecture</a:t>
            </a:r>
          </a:p>
          <a:p>
            <a:r>
              <a:rPr lang="en-GB" dirty="0" smtClean="0"/>
              <a:t>[SOFTWARE ARCHITECTURE DIAGRAM]</a:t>
            </a:r>
          </a:p>
          <a:p>
            <a:r>
              <a:rPr lang="en-GB" dirty="0" smtClean="0"/>
              <a:t>Model stores data about the robot</a:t>
            </a:r>
          </a:p>
          <a:p>
            <a:r>
              <a:rPr lang="en-GB" dirty="0" smtClean="0"/>
              <a:t>View displays the data through the UI and </a:t>
            </a:r>
            <a:r>
              <a:rPr lang="en-GB" dirty="0" smtClean="0"/>
              <a:t>augmented video</a:t>
            </a:r>
            <a:endParaRPr lang="en-GB" dirty="0" smtClean="0"/>
          </a:p>
          <a:p>
            <a:r>
              <a:rPr lang="en-GB" dirty="0" smtClean="0"/>
              <a:t>Controller handles receiving data, updating the </a:t>
            </a:r>
            <a:r>
              <a:rPr lang="en-GB" dirty="0" smtClean="0"/>
              <a:t>model, reading </a:t>
            </a:r>
            <a:r>
              <a:rPr lang="en-GB" dirty="0" smtClean="0"/>
              <a:t>the </a:t>
            </a:r>
            <a:r>
              <a:rPr lang="en-GB" dirty="0" smtClean="0"/>
              <a:t>camera</a:t>
            </a:r>
            <a:endParaRPr lang="en-GB" dirty="0" smtClean="0"/>
          </a:p>
          <a:p>
            <a:r>
              <a:rPr lang="en-GB" dirty="0" smtClean="0"/>
              <a:t>Application is threaded to improve performance</a:t>
            </a:r>
          </a:p>
          <a:p>
            <a:r>
              <a:rPr lang="en-GB" dirty="0" smtClean="0"/>
              <a:t>Modular design to improve future extensibility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7282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197</TotalTime>
  <Words>713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Gill Sans MT</vt:lpstr>
      <vt:lpstr>Wingdings</vt:lpstr>
      <vt:lpstr>Wingdings 2</vt:lpstr>
      <vt:lpstr>Dividend</vt:lpstr>
      <vt:lpstr>An augmented reality debugging system for robot swarms</vt:lpstr>
      <vt:lpstr>Swarm Robotics</vt:lpstr>
      <vt:lpstr>Robotics debugging tools</vt:lpstr>
      <vt:lpstr>Augmented reality</vt:lpstr>
      <vt:lpstr>Project concept</vt:lpstr>
      <vt:lpstr>Hardware</vt:lpstr>
      <vt:lpstr>Hardware</vt:lpstr>
      <vt:lpstr>System Architecture</vt:lpstr>
      <vt:lpstr>software Architecture</vt:lpstr>
      <vt:lpstr>UI design</vt:lpstr>
      <vt:lpstr>Application</vt:lpstr>
      <vt:lpstr>Application</vt:lpstr>
      <vt:lpstr>Robot Code</vt:lpstr>
      <vt:lpstr>Remaining Features</vt:lpstr>
      <vt:lpstr>Testing and Evaluation Strategy</vt:lpstr>
      <vt:lpstr>Potential future Development</vt:lpstr>
      <vt:lpstr>PowerPoint Presentation</vt:lpstr>
      <vt:lpstr>Thank you for Listening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augmented reality debugging system for robot swarms</dc:title>
  <dc:creator>Ali Jewers</dc:creator>
  <cp:lastModifiedBy>Ali Jewers</cp:lastModifiedBy>
  <cp:revision>19</cp:revision>
  <dcterms:created xsi:type="dcterms:W3CDTF">2017-04-05T13:24:22Z</dcterms:created>
  <dcterms:modified xsi:type="dcterms:W3CDTF">2017-04-09T12:40:10Z</dcterms:modified>
</cp:coreProperties>
</file>