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0"/>
    <p:restoredTop sz="94737"/>
  </p:normalViewPr>
  <p:slideViewPr>
    <p:cSldViewPr snapToGrid="0" snapToObjects="1">
      <p:cViewPr>
        <p:scale>
          <a:sx n="162" d="100"/>
          <a:sy n="162" d="100"/>
        </p:scale>
        <p:origin x="-3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04E3-A99E-2741-A176-D8B8DA83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2DE52-0C32-6F44-A0EC-6986AF74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6C29-E33C-A741-BDDF-30077EE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50F4-599F-B145-B1CF-E72485EE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6473-DFBD-1745-B22F-CF063467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590E-6C79-284C-AE85-9428493C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6C9E4-ED20-5F4B-AB56-ECEF6A23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36BD-8D86-5340-9380-A2D795B9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6191-F264-8343-926D-1DFD5C1D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603B-1FCB-3144-A94D-A035F00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C0AA3-3816-9D48-A4B7-BFE4C8F49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E0445-FB36-3D42-BFBC-7224A2CD5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F703-D802-4447-9825-FB8DF485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21D6-3332-144D-A1EC-5B57EE53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E141-D2AB-BD4F-A82B-B985E1A2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C72D-1FE8-9248-B705-64D14FB3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490B-BC32-4849-8DC6-DC3AADC8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18D3-2A09-DD4A-A8B5-272EAF6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F95E-75B2-5D4B-95AE-1AC8B814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C804-08AD-B44D-9FCF-D9E5EF05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28A4-E952-8C4C-9640-13E4BBA8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6ABB-E8CD-CA45-8ABA-E2DC0AA8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7014-7E88-694E-BC8E-7E1590B8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8472-9B1A-B44A-ACB1-458B6C0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4564-514E-2046-809C-C8243D2D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52EC-7D84-E848-9AC5-B0DD6C2A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A38A-71ED-0E4D-AC5F-D64156C1B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C00A6-6032-DC45-824E-F23AB107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64A2-EB52-F841-AD30-DCE46047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13D1D-2E0A-2440-9E6E-F39B9C8E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8C818-140C-8B47-888B-64AE042D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3E7E-894F-CF4D-8476-F9DA9716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EA33C-C9A0-5C4D-803E-580D733A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92AAD-0C7C-764D-B41C-39ECDAA8B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88F40-D04F-C641-A6B3-FD317D5A8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9C74-5788-A246-916E-8796F8AA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43D48-AFD1-7A48-8CFA-EFEB9907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8A27F-F387-6348-B59C-6A8E9F12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AE7C8-26DB-E449-B8FE-3929459C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C78A-6DF5-4647-97BD-3D598428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A4F70-9A22-CB46-B335-7159FBF1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8675C-57DA-9547-A2F6-18FAF2D5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BEC4-AA35-ED48-A393-13009575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0DB80-4F1D-1745-BDED-06E089B5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D34-3D5C-F34E-9512-896240DC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1D0-043E-3F45-BE4A-30812543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F6C8-4DD4-6247-A99A-34330EF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0D22-C107-0446-BE4B-95379997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1A03C-44F8-074D-AEC1-1DBDCFA2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7B204-FDBF-584E-A98F-203284BE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4C000-4224-AA44-AAF2-FD3B2E61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1E011-DAB3-B240-A9E9-A17A5E6D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DC7B-BDCC-D24D-8DE6-8053C9B6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15BA5-A416-F644-A468-FE138E30B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C4A91-AAE4-9B4A-BC78-A8DEF2AD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EFAC-4BB4-6948-99B8-4AE4C08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4895-30D8-BE44-9F21-82EBE7EA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CB3D-E7CA-344E-9B05-84B02813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B632D-651B-C24F-9EED-EE4C38E4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9FE7-DF08-304E-8EEC-A1E28925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3B2F-98A0-664E-A025-C3AF7CB71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7A74-145C-164F-8ADB-CAB53E4196B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B99C-2B39-EC45-A566-2AB34144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777-6B31-C244-BF34-D26FAEE1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F7F5-40BC-2048-B3B0-9041260B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AB692A-6806-5147-886C-E98C57BDA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32287"/>
              </p:ext>
            </p:extLst>
          </p:nvPr>
        </p:nvGraphicFramePr>
        <p:xfrm>
          <a:off x="2398143" y="974762"/>
          <a:ext cx="8842248" cy="270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48">
                  <a:extLst>
                    <a:ext uri="{9D8B030D-6E8A-4147-A177-3AD203B41FA5}">
                      <a16:colId xmlns:a16="http://schemas.microsoft.com/office/drawing/2014/main" val="817506191"/>
                    </a:ext>
                  </a:extLst>
                </a:gridCol>
                <a:gridCol w="850760">
                  <a:extLst>
                    <a:ext uri="{9D8B030D-6E8A-4147-A177-3AD203B41FA5}">
                      <a16:colId xmlns:a16="http://schemas.microsoft.com/office/drawing/2014/main" val="2378079288"/>
                    </a:ext>
                  </a:extLst>
                </a:gridCol>
                <a:gridCol w="1065222">
                  <a:extLst>
                    <a:ext uri="{9D8B030D-6E8A-4147-A177-3AD203B41FA5}">
                      <a16:colId xmlns:a16="http://schemas.microsoft.com/office/drawing/2014/main" val="2402832483"/>
                    </a:ext>
                  </a:extLst>
                </a:gridCol>
                <a:gridCol w="672874">
                  <a:extLst>
                    <a:ext uri="{9D8B030D-6E8A-4147-A177-3AD203B41FA5}">
                      <a16:colId xmlns:a16="http://schemas.microsoft.com/office/drawing/2014/main" val="3067166874"/>
                    </a:ext>
                  </a:extLst>
                </a:gridCol>
                <a:gridCol w="767766">
                  <a:extLst>
                    <a:ext uri="{9D8B030D-6E8A-4147-A177-3AD203B41FA5}">
                      <a16:colId xmlns:a16="http://schemas.microsoft.com/office/drawing/2014/main" val="4112673438"/>
                    </a:ext>
                  </a:extLst>
                </a:gridCol>
                <a:gridCol w="765547">
                  <a:extLst>
                    <a:ext uri="{9D8B030D-6E8A-4147-A177-3AD203B41FA5}">
                      <a16:colId xmlns:a16="http://schemas.microsoft.com/office/drawing/2014/main" val="715689882"/>
                    </a:ext>
                  </a:extLst>
                </a:gridCol>
                <a:gridCol w="1054662">
                  <a:extLst>
                    <a:ext uri="{9D8B030D-6E8A-4147-A177-3AD203B41FA5}">
                      <a16:colId xmlns:a16="http://schemas.microsoft.com/office/drawing/2014/main" val="2812259064"/>
                    </a:ext>
                  </a:extLst>
                </a:gridCol>
                <a:gridCol w="681500">
                  <a:extLst>
                    <a:ext uri="{9D8B030D-6E8A-4147-A177-3AD203B41FA5}">
                      <a16:colId xmlns:a16="http://schemas.microsoft.com/office/drawing/2014/main" val="2653711131"/>
                    </a:ext>
                  </a:extLst>
                </a:gridCol>
                <a:gridCol w="1086949">
                  <a:extLst>
                    <a:ext uri="{9D8B030D-6E8A-4147-A177-3AD203B41FA5}">
                      <a16:colId xmlns:a16="http://schemas.microsoft.com/office/drawing/2014/main" val="979176858"/>
                    </a:ext>
                  </a:extLst>
                </a:gridCol>
                <a:gridCol w="733260">
                  <a:extLst>
                    <a:ext uri="{9D8B030D-6E8A-4147-A177-3AD203B41FA5}">
                      <a16:colId xmlns:a16="http://schemas.microsoft.com/office/drawing/2014/main" val="3415799479"/>
                    </a:ext>
                  </a:extLst>
                </a:gridCol>
                <a:gridCol w="628860">
                  <a:extLst>
                    <a:ext uri="{9D8B030D-6E8A-4147-A177-3AD203B41FA5}">
                      <a16:colId xmlns:a16="http://schemas.microsoft.com/office/drawing/2014/main" val="1854108041"/>
                    </a:ext>
                  </a:extLst>
                </a:gridCol>
              </a:tblGrid>
              <a:tr h="444413"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 Nearest Neighbors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MLP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4305"/>
                  </a:ext>
                </a:extLst>
              </a:tr>
              <a:tr h="457795"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LeaveOneOut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KFold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(n=10)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KFold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(n=50)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LeaveOneOut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KFold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(n=10)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KFold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(n=50)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LeaveOneOut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KFold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(n=10)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KFold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(n=50)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261793"/>
                  </a:ext>
                </a:extLst>
              </a:tr>
              <a:tr h="4444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Digits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65550"/>
                  </a:ext>
                </a:extLst>
              </a:tr>
              <a:tr h="45779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taken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444316"/>
                  </a:ext>
                </a:extLst>
              </a:tr>
              <a:tr h="4444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Iris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039672"/>
                  </a:ext>
                </a:extLst>
              </a:tr>
              <a:tr h="45779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taken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22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09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95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2019-05-05T15:31:13Z</dcterms:created>
  <dcterms:modified xsi:type="dcterms:W3CDTF">2019-05-05T18:32:18Z</dcterms:modified>
</cp:coreProperties>
</file>