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53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9573b4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600" cy="370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9573b4e7_0_16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39573b4e7_0_16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9573b4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600" cy="370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9573b4e7_0_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839573b4e7_0_21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9573b4e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600" cy="370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39573b4e7_0_2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839573b4e7_0_25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" name="Google Shape;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39573b4e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600" cy="370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39573b4e7_2_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839573b4e7_2_1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9573b4e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600" cy="370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9573b4e7_2_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839573b4e7_2_5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9573b4e7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600" cy="370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39573b4e7_2_9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839573b4e7_2_9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9573b4e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600" cy="370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9573b4e7_0_1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839573b4e7_0_10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3200" b="0" i="0" u="none" strike="noStrike" cap="none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UE17CS355 – Web Tech II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Evaluation</a:t>
            </a:r>
            <a:endParaRPr sz="4000" b="0" i="0" u="none" strike="noStrike" cap="none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1400" y="4719096"/>
            <a:ext cx="8458200" cy="18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latin typeface="Trebuchet MS"/>
                <a:ea typeface="Trebuchet MS"/>
                <a:cs typeface="Trebuchet MS"/>
                <a:sym typeface="Trebuchet MS"/>
              </a:rPr>
              <a:t>Project Title     :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Video game commerce and cataloguing website</a:t>
            </a:r>
            <a:endParaRPr sz="2000" b="0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latin typeface="Trebuchet MS"/>
                <a:ea typeface="Trebuchet MS"/>
                <a:cs typeface="Trebuchet MS"/>
                <a:sym typeface="Trebuchet MS"/>
              </a:rPr>
              <a:t>Project Team 	: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2000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PES1201700200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Sudhanva 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PES1201701130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Kartikeya J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PES1201701604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Ajeya BS</a:t>
            </a:r>
            <a:endParaRPr sz="2000" b="0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25" y="1624013"/>
            <a:ext cx="75628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/>
          <p:nvPr/>
        </p:nvSpPr>
        <p:spPr>
          <a:xfrm>
            <a:off x="1000025" y="5673575"/>
            <a:ext cx="65325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Statistics with one of the 6 graphs on display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0" y="1585913"/>
            <a:ext cx="761047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1162775" y="5650325"/>
            <a:ext cx="61605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Description Page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1350"/>
            <a:ext cx="8839200" cy="299243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1" name="Google Shape;101;p14"/>
          <p:cNvSpPr txBox="1"/>
          <p:nvPr/>
        </p:nvSpPr>
        <p:spPr>
          <a:xfrm>
            <a:off x="372350" y="5208625"/>
            <a:ext cx="78111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Mail confirmation upon completion of transaction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558325" y="1950425"/>
            <a:ext cx="7620000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The project centers around making an e-catalogue website centered around video games. 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With this website, we have a collection of games from several genres, platforms, age-groups, developers and so on.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We also have a display system where the user can read more information about the game and check it’s ratings, price, description and much more.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The intelligent functionality in our project involves graphs and statistics for the data we have, as well as an automatic emailing system.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746550" y="2014775"/>
            <a:ext cx="7346100" cy="3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 main technologies used in this project are as follows:</a:t>
            </a:r>
            <a:br>
              <a:rPr lang="en-US" sz="2200"/>
            </a:b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Front-end: Made using Angular 9</a:t>
            </a:r>
            <a:br>
              <a:rPr lang="en-US" sz="2200"/>
            </a:b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Back-end: Made using Node-Express</a:t>
            </a:r>
            <a:br>
              <a:rPr lang="en-US" sz="2200"/>
            </a:b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Intelligent functionality: Web Scraping, Various python libraries like Pandas,  Chart.js, Nodemailer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898950" y="1581150"/>
            <a:ext cx="7346100" cy="50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b="1" u="sng"/>
              <a:t>REST API </a:t>
            </a:r>
            <a:r>
              <a:rPr lang="en-US" sz="2000"/>
              <a:t>: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Used in the following pages:</a:t>
            </a:r>
            <a:endParaRPr sz="2000"/>
          </a:p>
          <a:p>
            <a:pPr marL="18288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Descriptions</a:t>
            </a:r>
            <a:endParaRPr sz="2000"/>
          </a:p>
          <a:p>
            <a:pPr marL="18288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Cart</a:t>
            </a:r>
            <a:endParaRPr sz="2000"/>
          </a:p>
          <a:p>
            <a:pPr marL="18288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Contact Us</a:t>
            </a:r>
            <a:endParaRPr sz="2000"/>
          </a:p>
          <a:p>
            <a:pPr marL="18288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Request for new graphs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b="1" u="sng"/>
              <a:t>Design Patterns</a:t>
            </a:r>
            <a:r>
              <a:rPr lang="en-US" sz="2000"/>
              <a:t> used:</a:t>
            </a:r>
            <a:br>
              <a:rPr lang="en-US" sz="2000"/>
            </a:b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Periodic Refresh:</a:t>
            </a:r>
            <a:endParaRPr sz="2000" b="1"/>
          </a:p>
          <a:p>
            <a:pPr marL="18288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Used in the following pages:</a:t>
            </a:r>
            <a:endParaRPr sz="2000"/>
          </a:p>
          <a:p>
            <a:pPr marL="22860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Cart</a:t>
            </a:r>
            <a:endParaRPr sz="2000"/>
          </a:p>
          <a:p>
            <a:pPr marL="22860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Home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Multistage</a:t>
            </a:r>
            <a:r>
              <a:rPr lang="en-US" sz="2000"/>
              <a:t> </a:t>
            </a:r>
            <a:r>
              <a:rPr lang="en-US" sz="2000" b="1"/>
              <a:t>Download:</a:t>
            </a:r>
            <a:endParaRPr sz="2000" b="1"/>
          </a:p>
          <a:p>
            <a:pPr marL="18288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Used in the page</a:t>
            </a:r>
            <a:endParaRPr sz="2000"/>
          </a:p>
          <a:p>
            <a:pPr marL="22860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All Games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707800" y="1581150"/>
            <a:ext cx="7346100" cy="4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There are 2 intelligent functions: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 b="1"/>
              <a:t>Statistical analysis and exploratory data visualisation </a:t>
            </a:r>
            <a:r>
              <a:rPr lang="en-US" sz="2200"/>
              <a:t>with Chart.js and web scraping</a:t>
            </a:r>
            <a:endParaRPr sz="2200"/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-US" sz="2000"/>
              <a:t>Got data using Web Scraping</a:t>
            </a:r>
            <a:endParaRPr sz="2000"/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-US" sz="2000"/>
              <a:t>Cleaned and analysed the data</a:t>
            </a:r>
            <a:endParaRPr sz="2000"/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-US" sz="2000"/>
              <a:t>Did analysis and visualisation using Chart.js</a:t>
            </a:r>
            <a:endParaRPr sz="2000"/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-US" sz="2000"/>
              <a:t>6 most relevant graphs are plotted</a:t>
            </a:r>
            <a:br>
              <a:rPr lang="en-US" sz="2000"/>
            </a:b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 b="1"/>
              <a:t>Automatic email sending</a:t>
            </a:r>
            <a:r>
              <a:rPr lang="en-US" sz="2200"/>
              <a:t> to user about details with Nodemailer</a:t>
            </a:r>
            <a:endParaRPr sz="2200"/>
          </a:p>
          <a:p>
            <a:pPr marL="1371600" lvl="1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 sz="2000"/>
              <a:t>Using nodemailer, as soon as the user clicks on buttons with respect to confirmations, a mail is sent to the user regarding the transaction </a:t>
            </a:r>
            <a:endParaRPr sz="2000"/>
          </a:p>
          <a:p>
            <a:pPr marL="1371600" lvl="1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 sz="2000"/>
              <a:t>This is done using gmail’s smtp port and the admin’s auth and password.</a:t>
            </a:r>
            <a:r>
              <a:rPr lang="en-US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/>
        </p:nvSpPr>
        <p:spPr>
          <a:xfrm>
            <a:off x="1681400" y="1280450"/>
            <a:ext cx="49860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50" y="1829625"/>
            <a:ext cx="75819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/>
        </p:nvSpPr>
        <p:spPr>
          <a:xfrm>
            <a:off x="1000025" y="5720075"/>
            <a:ext cx="50913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Home page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75" y="1442650"/>
            <a:ext cx="75628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/>
        </p:nvSpPr>
        <p:spPr>
          <a:xfrm>
            <a:off x="1186025" y="5510825"/>
            <a:ext cx="57189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Games Page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861075"/>
            <a:ext cx="76390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837300" y="5720075"/>
            <a:ext cx="58815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Cart Page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00" y="1624013"/>
            <a:ext cx="76771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/>
        </p:nvSpPr>
        <p:spPr>
          <a:xfrm>
            <a:off x="953550" y="5580575"/>
            <a:ext cx="65325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Contact Us Page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On-screen Show (4:3)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Ajeya B S</cp:lastModifiedBy>
  <cp:revision>2</cp:revision>
  <dcterms:modified xsi:type="dcterms:W3CDTF">2023-08-05T18:17:48Z</dcterms:modified>
</cp:coreProperties>
</file>