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797675" cy="98742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4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" name="Google Shape;20;p1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39573b4e7_0_16:notes"/>
          <p:cNvSpPr/>
          <p:nvPr>
            <p:ph idx="2" type="sldImg"/>
          </p:nvPr>
        </p:nvSpPr>
        <p:spPr>
          <a:xfrm>
            <a:off x="931863" y="739775"/>
            <a:ext cx="4935600" cy="370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39573b4e7_0_16:notes"/>
          <p:cNvSpPr txBox="1"/>
          <p:nvPr>
            <p:ph idx="1" type="body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839573b4e7_0_16:notes"/>
          <p:cNvSpPr txBox="1"/>
          <p:nvPr>
            <p:ph idx="12" type="sldNum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39573b4e7_0_21:notes"/>
          <p:cNvSpPr/>
          <p:nvPr>
            <p:ph idx="2" type="sldImg"/>
          </p:nvPr>
        </p:nvSpPr>
        <p:spPr>
          <a:xfrm>
            <a:off x="931863" y="739775"/>
            <a:ext cx="4935600" cy="370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39573b4e7_0_21:notes"/>
          <p:cNvSpPr txBox="1"/>
          <p:nvPr>
            <p:ph idx="1" type="body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839573b4e7_0_21:notes"/>
          <p:cNvSpPr txBox="1"/>
          <p:nvPr>
            <p:ph idx="12" type="sldNum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39573b4e7_0_25:notes"/>
          <p:cNvSpPr/>
          <p:nvPr>
            <p:ph idx="2" type="sldImg"/>
          </p:nvPr>
        </p:nvSpPr>
        <p:spPr>
          <a:xfrm>
            <a:off x="931863" y="739775"/>
            <a:ext cx="4935600" cy="370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39573b4e7_0_25:notes"/>
          <p:cNvSpPr txBox="1"/>
          <p:nvPr>
            <p:ph idx="1" type="body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839573b4e7_0_25:notes"/>
          <p:cNvSpPr txBox="1"/>
          <p:nvPr>
            <p:ph idx="12" type="sldNum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6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" name="Google Shape;26;p2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" name="Google Shape;33;p3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0" name="Google Shape;40;p4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7" name="Google Shape;47;p5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39573b4e7_2_1:notes"/>
          <p:cNvSpPr/>
          <p:nvPr>
            <p:ph idx="2" type="sldImg"/>
          </p:nvPr>
        </p:nvSpPr>
        <p:spPr>
          <a:xfrm>
            <a:off x="931863" y="739775"/>
            <a:ext cx="4935600" cy="370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39573b4e7_2_1:notes"/>
          <p:cNvSpPr txBox="1"/>
          <p:nvPr>
            <p:ph idx="1" type="body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839573b4e7_2_1:notes"/>
          <p:cNvSpPr txBox="1"/>
          <p:nvPr>
            <p:ph idx="12" type="sldNum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39573b4e7_2_5:notes"/>
          <p:cNvSpPr/>
          <p:nvPr>
            <p:ph idx="2" type="sldImg"/>
          </p:nvPr>
        </p:nvSpPr>
        <p:spPr>
          <a:xfrm>
            <a:off x="931863" y="739775"/>
            <a:ext cx="4935600" cy="370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39573b4e7_2_5:notes"/>
          <p:cNvSpPr txBox="1"/>
          <p:nvPr>
            <p:ph idx="1" type="body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839573b4e7_2_5:notes"/>
          <p:cNvSpPr txBox="1"/>
          <p:nvPr>
            <p:ph idx="12" type="sldNum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39573b4e7_2_9:notes"/>
          <p:cNvSpPr/>
          <p:nvPr>
            <p:ph idx="2" type="sldImg"/>
          </p:nvPr>
        </p:nvSpPr>
        <p:spPr>
          <a:xfrm>
            <a:off x="931863" y="739775"/>
            <a:ext cx="4935600" cy="370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39573b4e7_2_9:notes"/>
          <p:cNvSpPr txBox="1"/>
          <p:nvPr>
            <p:ph idx="1" type="body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839573b4e7_2_9:notes"/>
          <p:cNvSpPr txBox="1"/>
          <p:nvPr>
            <p:ph idx="12" type="sldNum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39573b4e7_0_10:notes"/>
          <p:cNvSpPr/>
          <p:nvPr>
            <p:ph idx="2" type="sldImg"/>
          </p:nvPr>
        </p:nvSpPr>
        <p:spPr>
          <a:xfrm>
            <a:off x="931863" y="739775"/>
            <a:ext cx="4935600" cy="370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39573b4e7_0_10:notes"/>
          <p:cNvSpPr txBox="1"/>
          <p:nvPr>
            <p:ph idx="1" type="body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839573b4e7_0_10:notes"/>
          <p:cNvSpPr txBox="1"/>
          <p:nvPr>
            <p:ph idx="12" type="sldNum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proxy/YA9Xoqs7jhpeuwrEjwhdi_EVSCDwUdpr72V-2YHZ2lz2y1FaqityK8c8RlZRTvUDEw3Y2TekyGNi07wcREil5Ez3ii80dA-DE8G6HAQjEmJVz8W32Wy2uaDAWwuZs6uPZtJp2zrUJ_Qps2T1CUmSpuPR8dk2XA=w128-h144-k-no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696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0152" y="1676400"/>
            <a:ext cx="1600200" cy="505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152400"/>
            <a:ext cx="7924800" cy="10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-13648"/>
            <a:ext cx="9144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proxy/YA9Xoqs7jhpeuwrEjwhdi_EVSCDwUdpr72V-2YHZ2lz2y1FaqityK8c8RlZRTvUDEw3Y2TekyGNi07wcREil5Ez3ii80dA-DE8G6HAQjEmJVz8W32Wy2uaDAWwuZs6uPZtJp2zrUJ_Qps2T1CUmSpuPR8dk2XA=w128-h144-k-no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2760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421500" y="1540250"/>
            <a:ext cx="83010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Department of Computer Science &amp; Engineering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UE17CS355 – Web Tech II Laboratory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Evaluation</a:t>
            </a:r>
            <a:endParaRPr b="0" i="0" sz="40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411400" y="4719096"/>
            <a:ext cx="8458200" cy="18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Project Title     :</a:t>
            </a: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Video game commerce and cataloguing website</a:t>
            </a:r>
            <a:endParaRPr b="0" i="0" sz="2000" u="none" cap="none" strike="noStrik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Project Team 	:</a:t>
            </a: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endParaRPr sz="2000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PES1201700200</a:t>
            </a: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– 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Sudhanva 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PES1201701130</a:t>
            </a: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– 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Kartikeya J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PES1201701604</a:t>
            </a: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– 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Ajeya BS</a:t>
            </a:r>
            <a:endParaRPr b="0" i="0" sz="2000" u="none" cap="none" strike="noStrik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325" y="1624013"/>
            <a:ext cx="7562850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2"/>
          <p:cNvSpPr txBox="1"/>
          <p:nvPr/>
        </p:nvSpPr>
        <p:spPr>
          <a:xfrm>
            <a:off x="1000025" y="5673575"/>
            <a:ext cx="65325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Statistics with one of the 6 graphs on display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750" y="1585913"/>
            <a:ext cx="7610475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1162775" y="5650325"/>
            <a:ext cx="61605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Description Page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91350"/>
            <a:ext cx="8839200" cy="2992438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" name="Google Shape;101;p14"/>
          <p:cNvSpPr txBox="1"/>
          <p:nvPr/>
        </p:nvSpPr>
        <p:spPr>
          <a:xfrm>
            <a:off x="372350" y="5208625"/>
            <a:ext cx="78111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Mail confirmation upon completion of transaction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1619753" y="3352800"/>
            <a:ext cx="3734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Description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 txBox="1"/>
          <p:nvPr/>
        </p:nvSpPr>
        <p:spPr>
          <a:xfrm>
            <a:off x="558325" y="1950425"/>
            <a:ext cx="7620000" cy="4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The project centres around making an e-catalogue website centred around video games.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With this website, we have a collection of games from several genres, platforms, age-groups, developers and so on.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We also have a display system where the user can read more information about the game and check it’s ratings, price, description and much more.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The intelligent functionality in our project involves graphs and statistics for the data we have, as well as an automatic emailing system.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 Used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 txBox="1"/>
          <p:nvPr/>
        </p:nvSpPr>
        <p:spPr>
          <a:xfrm>
            <a:off x="746550" y="2014775"/>
            <a:ext cx="7346100" cy="3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The main technologies used in this project are as follows:</a:t>
            </a:r>
            <a:br>
              <a:rPr lang="en-US" sz="2200"/>
            </a:b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Front-end: Made using Angular 9</a:t>
            </a:r>
            <a:br>
              <a:rPr lang="en-US" sz="2200"/>
            </a:b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Back-end: Made using Node-Express</a:t>
            </a:r>
            <a:br>
              <a:rPr lang="en-US" sz="2200"/>
            </a:b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Intelligent functionality: Web Scraping, Various python libraries like Pandas,  Chart.js, Nodemailer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Techniques Implemented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898950" y="1581150"/>
            <a:ext cx="7346100" cy="50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US" sz="2000" u="sng"/>
              <a:t>REST API </a:t>
            </a:r>
            <a:r>
              <a:rPr lang="en-US" sz="2000"/>
              <a:t>: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Used in the following pages:</a:t>
            </a:r>
            <a:endParaRPr sz="2000"/>
          </a:p>
          <a:p>
            <a:pPr indent="-355600" lvl="1" marL="18288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Descriptions</a:t>
            </a:r>
            <a:endParaRPr sz="2000"/>
          </a:p>
          <a:p>
            <a:pPr indent="-355600" lvl="1" marL="18288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Cart</a:t>
            </a:r>
            <a:endParaRPr sz="2000"/>
          </a:p>
          <a:p>
            <a:pPr indent="-355600" lvl="1" marL="18288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Contact Us</a:t>
            </a:r>
            <a:endParaRPr sz="2000"/>
          </a:p>
          <a:p>
            <a:pPr indent="-355600" lvl="1" marL="18288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Request for new graphs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US" sz="2000" u="sng"/>
              <a:t>Design Patterns</a:t>
            </a:r>
            <a:r>
              <a:rPr lang="en-US" sz="2000"/>
              <a:t> used:</a:t>
            </a:r>
            <a:br>
              <a:rPr lang="en-US" sz="2000"/>
            </a:b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Periodic Refresh:</a:t>
            </a:r>
            <a:endParaRPr b="1" sz="2000"/>
          </a:p>
          <a:p>
            <a:pPr indent="-355600" lvl="1" marL="18288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Used in the following pages:</a:t>
            </a:r>
            <a:endParaRPr sz="2000"/>
          </a:p>
          <a:p>
            <a:pPr indent="-355600" lvl="2" marL="22860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Cart</a:t>
            </a:r>
            <a:endParaRPr sz="2000"/>
          </a:p>
          <a:p>
            <a:pPr indent="-355600" lvl="2" marL="22860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Home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Multistage</a:t>
            </a:r>
            <a:r>
              <a:rPr lang="en-US" sz="2000"/>
              <a:t> </a:t>
            </a:r>
            <a:r>
              <a:rPr b="1" lang="en-US" sz="2000"/>
              <a:t>Download:</a:t>
            </a:r>
            <a:endParaRPr b="1" sz="2000"/>
          </a:p>
          <a:p>
            <a:pPr indent="-355600" lvl="1" marL="18288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Used in the page</a:t>
            </a:r>
            <a:endParaRPr sz="2000"/>
          </a:p>
          <a:p>
            <a:pPr indent="-355600" lvl="2" marL="22860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All Games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Intelligent Functionality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707800" y="1581150"/>
            <a:ext cx="7346100" cy="46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There are 2 intelligent functions</a:t>
            </a:r>
            <a:r>
              <a:rPr lang="en-US" sz="2200"/>
              <a:t>: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b="1" lang="en-US" sz="2200"/>
              <a:t>Statistical analysis and exploratory data visualisation </a:t>
            </a:r>
            <a:r>
              <a:rPr lang="en-US" sz="2200"/>
              <a:t>with Chart.js and web scraping</a:t>
            </a:r>
            <a:endParaRPr sz="2200"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AutoNum type="alphaLcParenR"/>
            </a:pPr>
            <a:r>
              <a:rPr lang="en-US" sz="2000"/>
              <a:t>Got data using Web Scraping</a:t>
            </a:r>
            <a:endParaRPr sz="2000"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AutoNum type="alphaLcParenR"/>
            </a:pPr>
            <a:r>
              <a:rPr lang="en-US" sz="2000"/>
              <a:t>Cleaned and analysed the data</a:t>
            </a:r>
            <a:endParaRPr sz="2000"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AutoNum type="alphaLcParenR"/>
            </a:pPr>
            <a:r>
              <a:rPr lang="en-US" sz="2000"/>
              <a:t>Did analysis and visualisation using Chart.js</a:t>
            </a:r>
            <a:endParaRPr sz="2000"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AutoNum type="alphaLcParenR"/>
            </a:pPr>
            <a:r>
              <a:rPr lang="en-US" sz="2000"/>
              <a:t>6 most relevant graphs are plotted</a:t>
            </a:r>
            <a:br>
              <a:rPr lang="en-US" sz="2000"/>
            </a:br>
            <a:endParaRPr sz="20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b="1" lang="en-US" sz="2200"/>
              <a:t>Automatic email sending</a:t>
            </a:r>
            <a:r>
              <a:rPr lang="en-US" sz="2200"/>
              <a:t> to user about details with Nodemailer</a:t>
            </a:r>
            <a:endParaRPr sz="2200"/>
          </a:p>
          <a:p>
            <a:pPr indent="-368300" lvl="1" marL="1371600" rtl="0" algn="l">
              <a:spcBef>
                <a:spcPts val="0"/>
              </a:spcBef>
              <a:spcAft>
                <a:spcPts val="0"/>
              </a:spcAft>
              <a:buSzPts val="2200"/>
              <a:buAutoNum type="alphaLcParenR"/>
            </a:pPr>
            <a:r>
              <a:rPr lang="en-US" sz="2000"/>
              <a:t>Using nodemailer, as soon as the user clicks on buttons with respect to confirmations, a mail is sent to the user regarding the transaction </a:t>
            </a:r>
            <a:endParaRPr sz="2000"/>
          </a:p>
          <a:p>
            <a:pPr indent="-368300" lvl="1" marL="1371600" rtl="0" algn="l">
              <a:spcBef>
                <a:spcPts val="0"/>
              </a:spcBef>
              <a:spcAft>
                <a:spcPts val="0"/>
              </a:spcAft>
              <a:buSzPts val="2200"/>
              <a:buAutoNum type="alphaLcParenR"/>
            </a:pPr>
            <a:r>
              <a:rPr lang="en-US" sz="2000"/>
              <a:t>This is done using gmail’s smtp port and the admin’s auth and password.</a:t>
            </a:r>
            <a:r>
              <a:rPr lang="en-US" sz="2200"/>
              <a:t> 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/>
        </p:nvSpPr>
        <p:spPr>
          <a:xfrm>
            <a:off x="1681400" y="1280450"/>
            <a:ext cx="49860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450" y="1829625"/>
            <a:ext cx="7581900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"/>
          <p:cNvSpPr txBox="1"/>
          <p:nvPr/>
        </p:nvSpPr>
        <p:spPr>
          <a:xfrm>
            <a:off x="1000025" y="5720075"/>
            <a:ext cx="50913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Home page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575" y="1442650"/>
            <a:ext cx="7562850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9"/>
          <p:cNvSpPr txBox="1"/>
          <p:nvPr/>
        </p:nvSpPr>
        <p:spPr>
          <a:xfrm>
            <a:off x="1186025" y="5510825"/>
            <a:ext cx="57189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All Games Page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75" y="1861075"/>
            <a:ext cx="7639050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837300" y="5720075"/>
            <a:ext cx="58815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Cart Page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00" y="1624013"/>
            <a:ext cx="7677150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 txBox="1"/>
          <p:nvPr/>
        </p:nvSpPr>
        <p:spPr>
          <a:xfrm>
            <a:off x="953550" y="5580575"/>
            <a:ext cx="65325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Contact Us Page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