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94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B9DAC-29A2-DC4C-938D-B3D48D1F309C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9A60C-A200-3842-B908-E2D919B16031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D418E169-06BA-964A-802D-9FC9741C7638}" type="parTrans" cxnId="{D75F091E-8670-7147-9724-11F1891BBCD9}">
      <dgm:prSet/>
      <dgm:spPr/>
      <dgm:t>
        <a:bodyPr/>
        <a:lstStyle/>
        <a:p>
          <a:endParaRPr lang="en-US"/>
        </a:p>
      </dgm:t>
    </dgm:pt>
    <dgm:pt modelId="{4F9391FE-C266-084E-93AD-A3CA10268A07}" type="sibTrans" cxnId="{D75F091E-8670-7147-9724-11F1891BBCD9}">
      <dgm:prSet/>
      <dgm:spPr/>
      <dgm:t>
        <a:bodyPr/>
        <a:lstStyle/>
        <a:p>
          <a:endParaRPr lang="en-US"/>
        </a:p>
      </dgm:t>
    </dgm:pt>
    <dgm:pt modelId="{0D56967F-2BBA-7343-9CD1-A529B54B87A1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BF734F5F-805B-2043-AE8C-BEB1535577A1}" type="parTrans" cxnId="{744A3D94-0843-F14B-BDCC-770FA206A128}">
      <dgm:prSet/>
      <dgm:spPr/>
      <dgm:t>
        <a:bodyPr/>
        <a:lstStyle/>
        <a:p>
          <a:endParaRPr lang="en-US"/>
        </a:p>
      </dgm:t>
    </dgm:pt>
    <dgm:pt modelId="{8FD9FDE3-7FC1-A14C-AFAF-4EF7A4CA877A}" type="sibTrans" cxnId="{744A3D94-0843-F14B-BDCC-770FA206A128}">
      <dgm:prSet/>
      <dgm:spPr/>
      <dgm:t>
        <a:bodyPr/>
        <a:lstStyle/>
        <a:p>
          <a:endParaRPr lang="en-US"/>
        </a:p>
      </dgm:t>
    </dgm:pt>
    <dgm:pt modelId="{800AA9CC-4BBC-A943-9729-E65675B479E3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BF2CB95B-F078-4947-A675-A30BDEE18D1F}" type="parTrans" cxnId="{F136E754-F916-114D-B87F-7FCC79AE43BB}">
      <dgm:prSet/>
      <dgm:spPr/>
      <dgm:t>
        <a:bodyPr/>
        <a:lstStyle/>
        <a:p>
          <a:endParaRPr lang="en-US"/>
        </a:p>
      </dgm:t>
    </dgm:pt>
    <dgm:pt modelId="{F3273586-1FA0-744B-B23E-13AA02666632}" type="sibTrans" cxnId="{F136E754-F916-114D-B87F-7FCC79AE43BB}">
      <dgm:prSet/>
      <dgm:spPr/>
      <dgm:t>
        <a:bodyPr/>
        <a:lstStyle/>
        <a:p>
          <a:endParaRPr lang="en-US"/>
        </a:p>
      </dgm:t>
    </dgm:pt>
    <dgm:pt modelId="{FB54D0FC-59DA-6941-894E-F460CC0441E1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3064E3B-E890-E14B-9ADB-4C939425EAA4}" type="parTrans" cxnId="{6BB0D3F0-508E-4541-B581-F5A3A06D0A28}">
      <dgm:prSet/>
      <dgm:spPr/>
      <dgm:t>
        <a:bodyPr/>
        <a:lstStyle/>
        <a:p>
          <a:endParaRPr lang="en-US"/>
        </a:p>
      </dgm:t>
    </dgm:pt>
    <dgm:pt modelId="{481ECCD8-CD9E-A04B-B8AB-4578741B2454}" type="sibTrans" cxnId="{6BB0D3F0-508E-4541-B581-F5A3A06D0A28}">
      <dgm:prSet/>
      <dgm:spPr/>
      <dgm:t>
        <a:bodyPr/>
        <a:lstStyle/>
        <a:p>
          <a:endParaRPr lang="en-US"/>
        </a:p>
      </dgm:t>
    </dgm:pt>
    <dgm:pt modelId="{6B855893-4F5C-4341-8C5C-77862CD5B8F8}">
      <dgm:prSet phldrT="[Text]"/>
      <dgm:spPr/>
      <dgm:t>
        <a:bodyPr/>
        <a:lstStyle/>
        <a:p>
          <a:r>
            <a:rPr lang="en-US" dirty="0"/>
            <a:t>Evaluate</a:t>
          </a:r>
        </a:p>
      </dgm:t>
    </dgm:pt>
    <dgm:pt modelId="{62577CFB-76BA-3F4B-B4EE-060C9FCA1B33}" type="parTrans" cxnId="{3AD2FCF0-D183-C548-82FA-066BB2609BA6}">
      <dgm:prSet/>
      <dgm:spPr/>
      <dgm:t>
        <a:bodyPr/>
        <a:lstStyle/>
        <a:p>
          <a:endParaRPr lang="en-US"/>
        </a:p>
      </dgm:t>
    </dgm:pt>
    <dgm:pt modelId="{4AD36332-6919-014F-AB0F-098F4FB777F2}" type="sibTrans" cxnId="{3AD2FCF0-D183-C548-82FA-066BB2609BA6}">
      <dgm:prSet/>
      <dgm:spPr/>
      <dgm:t>
        <a:bodyPr/>
        <a:lstStyle/>
        <a:p>
          <a:endParaRPr lang="en-US"/>
        </a:p>
      </dgm:t>
    </dgm:pt>
    <dgm:pt modelId="{6D0501FD-F980-124B-AF6B-F33B748128B0}" type="pres">
      <dgm:prSet presAssocID="{99BB9DAC-29A2-DC4C-938D-B3D48D1F309C}" presName="cycle" presStyleCnt="0">
        <dgm:presLayoutVars>
          <dgm:dir/>
          <dgm:resizeHandles val="exact"/>
        </dgm:presLayoutVars>
      </dgm:prSet>
      <dgm:spPr/>
    </dgm:pt>
    <dgm:pt modelId="{FAA990E2-E70F-BC49-BF0C-BC427EEDB36B}" type="pres">
      <dgm:prSet presAssocID="{0149A60C-A200-3842-B908-E2D919B16031}" presName="dummy" presStyleCnt="0"/>
      <dgm:spPr/>
    </dgm:pt>
    <dgm:pt modelId="{FCD692A1-2E03-054F-B9CF-C6941D1C5EA8}" type="pres">
      <dgm:prSet presAssocID="{0149A60C-A200-3842-B908-E2D919B16031}" presName="node" presStyleLbl="revTx" presStyleIdx="0" presStyleCnt="5">
        <dgm:presLayoutVars>
          <dgm:bulletEnabled val="1"/>
        </dgm:presLayoutVars>
      </dgm:prSet>
      <dgm:spPr/>
    </dgm:pt>
    <dgm:pt modelId="{815CE9AF-1369-B740-B9DB-5CB18CC9548A}" type="pres">
      <dgm:prSet presAssocID="{4F9391FE-C266-084E-93AD-A3CA10268A07}" presName="sibTrans" presStyleLbl="node1" presStyleIdx="0" presStyleCnt="5"/>
      <dgm:spPr/>
    </dgm:pt>
    <dgm:pt modelId="{EA54DCE2-167D-2941-AFC9-9BF69F955626}" type="pres">
      <dgm:prSet presAssocID="{0D56967F-2BBA-7343-9CD1-A529B54B87A1}" presName="dummy" presStyleCnt="0"/>
      <dgm:spPr/>
    </dgm:pt>
    <dgm:pt modelId="{29633B94-3F67-144F-AEDF-CCFFD2B5F6E0}" type="pres">
      <dgm:prSet presAssocID="{0D56967F-2BBA-7343-9CD1-A529B54B87A1}" presName="node" presStyleLbl="revTx" presStyleIdx="1" presStyleCnt="5">
        <dgm:presLayoutVars>
          <dgm:bulletEnabled val="1"/>
        </dgm:presLayoutVars>
      </dgm:prSet>
      <dgm:spPr/>
    </dgm:pt>
    <dgm:pt modelId="{0B8602BD-CB66-914B-8682-38CE38478F0B}" type="pres">
      <dgm:prSet presAssocID="{8FD9FDE3-7FC1-A14C-AFAF-4EF7A4CA877A}" presName="sibTrans" presStyleLbl="node1" presStyleIdx="1" presStyleCnt="5"/>
      <dgm:spPr/>
    </dgm:pt>
    <dgm:pt modelId="{332EA0C3-C634-2142-9BCD-06E129889AA8}" type="pres">
      <dgm:prSet presAssocID="{800AA9CC-4BBC-A943-9729-E65675B479E3}" presName="dummy" presStyleCnt="0"/>
      <dgm:spPr/>
    </dgm:pt>
    <dgm:pt modelId="{A5146751-6848-724D-94C8-B079D36AA62A}" type="pres">
      <dgm:prSet presAssocID="{800AA9CC-4BBC-A943-9729-E65675B479E3}" presName="node" presStyleLbl="revTx" presStyleIdx="2" presStyleCnt="5">
        <dgm:presLayoutVars>
          <dgm:bulletEnabled val="1"/>
        </dgm:presLayoutVars>
      </dgm:prSet>
      <dgm:spPr/>
    </dgm:pt>
    <dgm:pt modelId="{F2B36BE1-08A9-4642-971C-AB021A608739}" type="pres">
      <dgm:prSet presAssocID="{F3273586-1FA0-744B-B23E-13AA02666632}" presName="sibTrans" presStyleLbl="node1" presStyleIdx="2" presStyleCnt="5"/>
      <dgm:spPr/>
    </dgm:pt>
    <dgm:pt modelId="{D68C3081-79CD-0845-8201-65524BB6DD1E}" type="pres">
      <dgm:prSet presAssocID="{FB54D0FC-59DA-6941-894E-F460CC0441E1}" presName="dummy" presStyleCnt="0"/>
      <dgm:spPr/>
    </dgm:pt>
    <dgm:pt modelId="{4E86C07E-D28A-664E-A41E-32D317A2A36D}" type="pres">
      <dgm:prSet presAssocID="{FB54D0FC-59DA-6941-894E-F460CC0441E1}" presName="node" presStyleLbl="revTx" presStyleIdx="3" presStyleCnt="5">
        <dgm:presLayoutVars>
          <dgm:bulletEnabled val="1"/>
        </dgm:presLayoutVars>
      </dgm:prSet>
      <dgm:spPr/>
    </dgm:pt>
    <dgm:pt modelId="{1BBD6FE9-D494-4144-9E9D-AA6D7AADCA47}" type="pres">
      <dgm:prSet presAssocID="{481ECCD8-CD9E-A04B-B8AB-4578741B2454}" presName="sibTrans" presStyleLbl="node1" presStyleIdx="3" presStyleCnt="5"/>
      <dgm:spPr/>
    </dgm:pt>
    <dgm:pt modelId="{43422917-38C4-664D-85ED-85D7BF72D466}" type="pres">
      <dgm:prSet presAssocID="{6B855893-4F5C-4341-8C5C-77862CD5B8F8}" presName="dummy" presStyleCnt="0"/>
      <dgm:spPr/>
    </dgm:pt>
    <dgm:pt modelId="{3ADC6233-F228-A248-B6CF-8C83A751664B}" type="pres">
      <dgm:prSet presAssocID="{6B855893-4F5C-4341-8C5C-77862CD5B8F8}" presName="node" presStyleLbl="revTx" presStyleIdx="4" presStyleCnt="5">
        <dgm:presLayoutVars>
          <dgm:bulletEnabled val="1"/>
        </dgm:presLayoutVars>
      </dgm:prSet>
      <dgm:spPr/>
    </dgm:pt>
    <dgm:pt modelId="{C4CF9DE4-C13D-8349-9E33-D16AC93718BA}" type="pres">
      <dgm:prSet presAssocID="{4AD36332-6919-014F-AB0F-098F4FB777F2}" presName="sibTrans" presStyleLbl="node1" presStyleIdx="4" presStyleCnt="5" custLinFactNeighborY="-1325"/>
      <dgm:spPr/>
    </dgm:pt>
  </dgm:ptLst>
  <dgm:cxnLst>
    <dgm:cxn modelId="{8167810A-35BB-1F48-A3AF-6B6683E3CC50}" type="presOf" srcId="{6B855893-4F5C-4341-8C5C-77862CD5B8F8}" destId="{3ADC6233-F228-A248-B6CF-8C83A751664B}" srcOrd="0" destOrd="0" presId="urn:microsoft.com/office/officeart/2005/8/layout/cycle1"/>
    <dgm:cxn modelId="{E5B50B1A-4AB2-044D-B494-370BC075E497}" type="presOf" srcId="{4AD36332-6919-014F-AB0F-098F4FB777F2}" destId="{C4CF9DE4-C13D-8349-9E33-D16AC93718BA}" srcOrd="0" destOrd="0" presId="urn:microsoft.com/office/officeart/2005/8/layout/cycle1"/>
    <dgm:cxn modelId="{D75F091E-8670-7147-9724-11F1891BBCD9}" srcId="{99BB9DAC-29A2-DC4C-938D-B3D48D1F309C}" destId="{0149A60C-A200-3842-B908-E2D919B16031}" srcOrd="0" destOrd="0" parTransId="{D418E169-06BA-964A-802D-9FC9741C7638}" sibTransId="{4F9391FE-C266-084E-93AD-A3CA10268A07}"/>
    <dgm:cxn modelId="{6EBED345-AEE4-0F4E-9AD5-BA630610FEFA}" type="presOf" srcId="{481ECCD8-CD9E-A04B-B8AB-4578741B2454}" destId="{1BBD6FE9-D494-4144-9E9D-AA6D7AADCA47}" srcOrd="0" destOrd="0" presId="urn:microsoft.com/office/officeart/2005/8/layout/cycle1"/>
    <dgm:cxn modelId="{F136E754-F916-114D-B87F-7FCC79AE43BB}" srcId="{99BB9DAC-29A2-DC4C-938D-B3D48D1F309C}" destId="{800AA9CC-4BBC-A943-9729-E65675B479E3}" srcOrd="2" destOrd="0" parTransId="{BF2CB95B-F078-4947-A675-A30BDEE18D1F}" sibTransId="{F3273586-1FA0-744B-B23E-13AA02666632}"/>
    <dgm:cxn modelId="{34D1395B-E9A6-7F49-BBB6-4C8E1DC6D581}" type="presOf" srcId="{FB54D0FC-59DA-6941-894E-F460CC0441E1}" destId="{4E86C07E-D28A-664E-A41E-32D317A2A36D}" srcOrd="0" destOrd="0" presId="urn:microsoft.com/office/officeart/2005/8/layout/cycle1"/>
    <dgm:cxn modelId="{7F33D362-B983-574A-B1BD-DF5543AA9826}" type="presOf" srcId="{4F9391FE-C266-084E-93AD-A3CA10268A07}" destId="{815CE9AF-1369-B740-B9DB-5CB18CC9548A}" srcOrd="0" destOrd="0" presId="urn:microsoft.com/office/officeart/2005/8/layout/cycle1"/>
    <dgm:cxn modelId="{27DBF180-FE66-684C-9528-F4AAE5B2C41C}" type="presOf" srcId="{F3273586-1FA0-744B-B23E-13AA02666632}" destId="{F2B36BE1-08A9-4642-971C-AB021A608739}" srcOrd="0" destOrd="0" presId="urn:microsoft.com/office/officeart/2005/8/layout/cycle1"/>
    <dgm:cxn modelId="{5A42ED87-BAE0-154B-B6A3-4A88E58E1E47}" type="presOf" srcId="{8FD9FDE3-7FC1-A14C-AFAF-4EF7A4CA877A}" destId="{0B8602BD-CB66-914B-8682-38CE38478F0B}" srcOrd="0" destOrd="0" presId="urn:microsoft.com/office/officeart/2005/8/layout/cycle1"/>
    <dgm:cxn modelId="{744A3D94-0843-F14B-BDCC-770FA206A128}" srcId="{99BB9DAC-29A2-DC4C-938D-B3D48D1F309C}" destId="{0D56967F-2BBA-7343-9CD1-A529B54B87A1}" srcOrd="1" destOrd="0" parTransId="{BF734F5F-805B-2043-AE8C-BEB1535577A1}" sibTransId="{8FD9FDE3-7FC1-A14C-AFAF-4EF7A4CA877A}"/>
    <dgm:cxn modelId="{5252359A-B3BF-6643-BE90-E23ECBF7EF97}" type="presOf" srcId="{0149A60C-A200-3842-B908-E2D919B16031}" destId="{FCD692A1-2E03-054F-B9CF-C6941D1C5EA8}" srcOrd="0" destOrd="0" presId="urn:microsoft.com/office/officeart/2005/8/layout/cycle1"/>
    <dgm:cxn modelId="{82DD4D9F-3313-3245-8AC5-CA95CB71A617}" type="presOf" srcId="{800AA9CC-4BBC-A943-9729-E65675B479E3}" destId="{A5146751-6848-724D-94C8-B079D36AA62A}" srcOrd="0" destOrd="0" presId="urn:microsoft.com/office/officeart/2005/8/layout/cycle1"/>
    <dgm:cxn modelId="{241C28C7-61AE-D849-995E-D6B61381D6B3}" type="presOf" srcId="{0D56967F-2BBA-7343-9CD1-A529B54B87A1}" destId="{29633B94-3F67-144F-AEDF-CCFFD2B5F6E0}" srcOrd="0" destOrd="0" presId="urn:microsoft.com/office/officeart/2005/8/layout/cycle1"/>
    <dgm:cxn modelId="{F10143ED-7C11-1247-9DD4-00A341B282B2}" type="presOf" srcId="{99BB9DAC-29A2-DC4C-938D-B3D48D1F309C}" destId="{6D0501FD-F980-124B-AF6B-F33B748128B0}" srcOrd="0" destOrd="0" presId="urn:microsoft.com/office/officeart/2005/8/layout/cycle1"/>
    <dgm:cxn modelId="{6BB0D3F0-508E-4541-B581-F5A3A06D0A28}" srcId="{99BB9DAC-29A2-DC4C-938D-B3D48D1F309C}" destId="{FB54D0FC-59DA-6941-894E-F460CC0441E1}" srcOrd="3" destOrd="0" parTransId="{93064E3B-E890-E14B-9ADB-4C939425EAA4}" sibTransId="{481ECCD8-CD9E-A04B-B8AB-4578741B2454}"/>
    <dgm:cxn modelId="{3AD2FCF0-D183-C548-82FA-066BB2609BA6}" srcId="{99BB9DAC-29A2-DC4C-938D-B3D48D1F309C}" destId="{6B855893-4F5C-4341-8C5C-77862CD5B8F8}" srcOrd="4" destOrd="0" parTransId="{62577CFB-76BA-3F4B-B4EE-060C9FCA1B33}" sibTransId="{4AD36332-6919-014F-AB0F-098F4FB777F2}"/>
    <dgm:cxn modelId="{187FD849-DDC8-CE48-9150-4EA422FFAC80}" type="presParOf" srcId="{6D0501FD-F980-124B-AF6B-F33B748128B0}" destId="{FAA990E2-E70F-BC49-BF0C-BC427EEDB36B}" srcOrd="0" destOrd="0" presId="urn:microsoft.com/office/officeart/2005/8/layout/cycle1"/>
    <dgm:cxn modelId="{614EEA44-588D-6B4C-86BA-6E83A57DB8B6}" type="presParOf" srcId="{6D0501FD-F980-124B-AF6B-F33B748128B0}" destId="{FCD692A1-2E03-054F-B9CF-C6941D1C5EA8}" srcOrd="1" destOrd="0" presId="urn:microsoft.com/office/officeart/2005/8/layout/cycle1"/>
    <dgm:cxn modelId="{21B385E9-F041-1544-BA62-A8C57173BFE1}" type="presParOf" srcId="{6D0501FD-F980-124B-AF6B-F33B748128B0}" destId="{815CE9AF-1369-B740-B9DB-5CB18CC9548A}" srcOrd="2" destOrd="0" presId="urn:microsoft.com/office/officeart/2005/8/layout/cycle1"/>
    <dgm:cxn modelId="{1BA43D6A-27F6-8F4F-8C3A-6F419F2A70A5}" type="presParOf" srcId="{6D0501FD-F980-124B-AF6B-F33B748128B0}" destId="{EA54DCE2-167D-2941-AFC9-9BF69F955626}" srcOrd="3" destOrd="0" presId="urn:microsoft.com/office/officeart/2005/8/layout/cycle1"/>
    <dgm:cxn modelId="{D0A735F4-FC3C-6B4E-A8B9-2313101D864E}" type="presParOf" srcId="{6D0501FD-F980-124B-AF6B-F33B748128B0}" destId="{29633B94-3F67-144F-AEDF-CCFFD2B5F6E0}" srcOrd="4" destOrd="0" presId="urn:microsoft.com/office/officeart/2005/8/layout/cycle1"/>
    <dgm:cxn modelId="{63F43AA4-33FC-2142-AD1A-F2220E8310E7}" type="presParOf" srcId="{6D0501FD-F980-124B-AF6B-F33B748128B0}" destId="{0B8602BD-CB66-914B-8682-38CE38478F0B}" srcOrd="5" destOrd="0" presId="urn:microsoft.com/office/officeart/2005/8/layout/cycle1"/>
    <dgm:cxn modelId="{30BF38BD-8BBA-584B-8130-93844846FA05}" type="presParOf" srcId="{6D0501FD-F980-124B-AF6B-F33B748128B0}" destId="{332EA0C3-C634-2142-9BCD-06E129889AA8}" srcOrd="6" destOrd="0" presId="urn:microsoft.com/office/officeart/2005/8/layout/cycle1"/>
    <dgm:cxn modelId="{9AD6C6CC-13F9-5840-877B-563DC5C28327}" type="presParOf" srcId="{6D0501FD-F980-124B-AF6B-F33B748128B0}" destId="{A5146751-6848-724D-94C8-B079D36AA62A}" srcOrd="7" destOrd="0" presId="urn:microsoft.com/office/officeart/2005/8/layout/cycle1"/>
    <dgm:cxn modelId="{467E0DCC-4E61-C74A-8924-57CF2C2E4F3B}" type="presParOf" srcId="{6D0501FD-F980-124B-AF6B-F33B748128B0}" destId="{F2B36BE1-08A9-4642-971C-AB021A608739}" srcOrd="8" destOrd="0" presId="urn:microsoft.com/office/officeart/2005/8/layout/cycle1"/>
    <dgm:cxn modelId="{E7FD075D-A608-E949-9F0F-C5510F37D2AD}" type="presParOf" srcId="{6D0501FD-F980-124B-AF6B-F33B748128B0}" destId="{D68C3081-79CD-0845-8201-65524BB6DD1E}" srcOrd="9" destOrd="0" presId="urn:microsoft.com/office/officeart/2005/8/layout/cycle1"/>
    <dgm:cxn modelId="{6F25F0AF-7A58-AA4A-834C-34C0E5268625}" type="presParOf" srcId="{6D0501FD-F980-124B-AF6B-F33B748128B0}" destId="{4E86C07E-D28A-664E-A41E-32D317A2A36D}" srcOrd="10" destOrd="0" presId="urn:microsoft.com/office/officeart/2005/8/layout/cycle1"/>
    <dgm:cxn modelId="{E4B0278A-174A-7A4D-9E39-3AAC9E412D49}" type="presParOf" srcId="{6D0501FD-F980-124B-AF6B-F33B748128B0}" destId="{1BBD6FE9-D494-4144-9E9D-AA6D7AADCA47}" srcOrd="11" destOrd="0" presId="urn:microsoft.com/office/officeart/2005/8/layout/cycle1"/>
    <dgm:cxn modelId="{0876FF90-7377-144A-A7F4-8D126C32E784}" type="presParOf" srcId="{6D0501FD-F980-124B-AF6B-F33B748128B0}" destId="{43422917-38C4-664D-85ED-85D7BF72D466}" srcOrd="12" destOrd="0" presId="urn:microsoft.com/office/officeart/2005/8/layout/cycle1"/>
    <dgm:cxn modelId="{F5854239-C7C9-BC47-9B6C-7B573F93C0E1}" type="presParOf" srcId="{6D0501FD-F980-124B-AF6B-F33B748128B0}" destId="{3ADC6233-F228-A248-B6CF-8C83A751664B}" srcOrd="13" destOrd="0" presId="urn:microsoft.com/office/officeart/2005/8/layout/cycle1"/>
    <dgm:cxn modelId="{160DA1EB-46EE-A547-8866-0C7BE5B3546F}" type="presParOf" srcId="{6D0501FD-F980-124B-AF6B-F33B748128B0}" destId="{C4CF9DE4-C13D-8349-9E33-D16AC93718B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692A1-2E03-054F-B9CF-C6941D1C5EA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EDA</a:t>
          </a:r>
        </a:p>
      </dsp:txBody>
      <dsp:txXfrm>
        <a:off x="4704665" y="39140"/>
        <a:ext cx="1341437" cy="1341437"/>
      </dsp:txXfrm>
    </dsp:sp>
    <dsp:sp modelId="{815CE9AF-1369-B740-B9DB-5CB18CC9548A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33B94-3F67-144F-AEDF-CCFFD2B5F6E0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</a:t>
          </a:r>
        </a:p>
      </dsp:txBody>
      <dsp:txXfrm>
        <a:off x="5515145" y="2533541"/>
        <a:ext cx="1341437" cy="1341437"/>
      </dsp:txXfrm>
    </dsp:sp>
    <dsp:sp modelId="{0B8602BD-CB66-914B-8682-38CE38478F0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46751-6848-724D-94C8-B079D36AA62A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</a:t>
          </a:r>
        </a:p>
      </dsp:txBody>
      <dsp:txXfrm>
        <a:off x="3393281" y="4075166"/>
        <a:ext cx="1341437" cy="1341437"/>
      </dsp:txXfrm>
    </dsp:sp>
    <dsp:sp modelId="{F2B36BE1-08A9-4642-971C-AB021A608739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C07E-D28A-664E-A41E-32D317A2A36D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</a:t>
          </a:r>
        </a:p>
      </dsp:txBody>
      <dsp:txXfrm>
        <a:off x="1271416" y="2533541"/>
        <a:ext cx="1341437" cy="1341437"/>
      </dsp:txXfrm>
    </dsp:sp>
    <dsp:sp modelId="{1BBD6FE9-D494-4144-9E9D-AA6D7AADCA4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C6233-F228-A248-B6CF-8C83A751664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</a:t>
          </a:r>
        </a:p>
      </dsp:txBody>
      <dsp:txXfrm>
        <a:off x="2081896" y="39140"/>
        <a:ext cx="1341437" cy="1341437"/>
      </dsp:txXfrm>
    </dsp:sp>
    <dsp:sp modelId="{C4CF9DE4-C13D-8349-9E33-D16AC93718BA}">
      <dsp:nvSpPr>
        <dsp:cNvPr id="0" name=""/>
        <dsp:cNvSpPr/>
      </dsp:nvSpPr>
      <dsp:spPr>
        <a:xfrm>
          <a:off x="1549560" y="-66246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5112-9F69-9B45-90D9-001B054C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6C7F-7989-2140-BD54-C419C782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1B73-87CA-C945-B3D1-A4C20732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073A-4880-514F-92BE-2A8A09E8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02C2D-28EB-D846-B1A4-C10518D4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E499-A519-544C-B8C0-3A9C245B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2E29B-0E9B-F140-ADDB-9C3A8F62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DD9D-0ECF-FB48-95F0-908BE18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44D8-EA54-DC45-A251-BCC9D66E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B878-9FBF-F249-8CC3-D8F96CEA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00C08-1868-624E-8DF0-A28D9E417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B62D-32A7-A34C-BF20-B16956BB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8E16-72E7-0E41-B9CE-1CBB9753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2F7A-9031-B548-852C-9A62778F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7A6-F401-6243-8FD1-C0BC4B09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3145-1627-6045-BDB6-9369CA9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2CC5-7FDA-AC4A-86BF-C2F8378B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8985-EE56-5440-9005-5F01A057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0AA1-7B8C-3944-84C7-CEC088FF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C195-235B-524B-80D1-F067EB14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CE42-9703-AD4F-A08F-19DD608E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0EAA7-BDAC-C844-9A07-7CB75146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2BC6-0DF3-1B45-B0F3-9B89B243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79A3-1173-B24C-8EFF-E1D70F70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B3DE-7C89-AA45-BF95-FF95BB9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3587-E664-6845-9543-70D8AA3A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1DD9-E163-6944-B766-26986951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F5983-7C82-2943-B3D6-6A055533C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76460-DD03-3541-B6AA-1C35C25E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E1D48-153B-C547-9224-80FB43FC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A882-818E-EF47-A497-6E9CEE52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5C23-433C-5C45-89E2-6E7DA017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B46F-B8FD-4143-99AD-58AA6C88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FCF48-1516-634B-ABD3-4BEE2A87A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58D77-BCF3-6941-8286-0FF26523B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98AA-2724-6E43-878A-8E466F6B2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FA2AD-A736-5349-A5C1-659E2DEF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A0FB8-86BF-5C41-B4AB-37B3FA82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93B40-5E6E-DC41-9C49-12428D92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FE6-14E7-F14F-BD0F-252DC299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65ACC-3397-884E-ABBD-5ED15286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F104F-35DF-1B41-95D6-D5F2652C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9EE7-688B-734E-BE9B-BFC10B01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9C24C-E5CD-584B-87DD-D2B814DF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46109-5A10-B948-B4CA-59F41ED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A40A-1FC2-2D4D-9779-CC4F6C2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10A1-3DB3-424B-A96A-A90428A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A378-C7C8-9947-A164-493673A7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C5ED1-9414-E643-B2BD-CEC20316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D7177-F8B4-9541-8C98-3D662F0C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B7E1-0489-F74F-BEA6-F251D1CC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26E35-2B7B-5B49-AA4B-D8D55A4B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A6A1-20E4-CC46-ABE6-27C04AD6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BA48F-C786-BB4B-AAE9-E8E62B041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1568-5614-E848-A517-A84B116F6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9A3F0-0367-1D4C-892D-F11A7C3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B553-B874-3144-9ECE-020C5F14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E245-2508-6248-9C7B-05ED59A4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024C6-A8D8-C742-B686-82CB325C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A7F6-A9FC-F24C-BC97-421F5B49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6EFC-E5E1-A949-B2B3-47AACC70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F4BA-AA2C-BD40-90A6-1F3164BFA383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2405-15E2-3F41-A462-78D5A93A0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3990-11F9-494F-AF76-A9C8E739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1EB7-4026-1E4F-BA58-A390B150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4CB-3F40-0A45-90D1-62D982E42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Airport Delays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1E0-2E49-574A-BD09-31041966A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Mid-term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1B7A-5593-1747-8BDD-FCB64345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(100K datapoints)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C11241-9B1A-BE48-AF8D-0E146584D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"/>
          <a:stretch/>
        </p:blipFill>
        <p:spPr>
          <a:xfrm>
            <a:off x="69540" y="1981590"/>
            <a:ext cx="5305602" cy="3528259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8BD71D6-657D-694C-A3D6-43C76A0C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26" y="2025434"/>
            <a:ext cx="7034234" cy="35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9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1B7A-5593-1747-8BDD-FCB64345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741355-ABC1-8A42-8C2F-F17C698AF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219981"/>
              </p:ext>
            </p:extLst>
          </p:nvPr>
        </p:nvGraphicFramePr>
        <p:xfrm>
          <a:off x="519838" y="2041040"/>
          <a:ext cx="11152323" cy="35360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17441">
                  <a:extLst>
                    <a:ext uri="{9D8B030D-6E8A-4147-A177-3AD203B41FA5}">
                      <a16:colId xmlns:a16="http://schemas.microsoft.com/office/drawing/2014/main" val="1388021345"/>
                    </a:ext>
                  </a:extLst>
                </a:gridCol>
                <a:gridCol w="3717441">
                  <a:extLst>
                    <a:ext uri="{9D8B030D-6E8A-4147-A177-3AD203B41FA5}">
                      <a16:colId xmlns:a16="http://schemas.microsoft.com/office/drawing/2014/main" val="4225593772"/>
                    </a:ext>
                  </a:extLst>
                </a:gridCol>
                <a:gridCol w="3717441">
                  <a:extLst>
                    <a:ext uri="{9D8B030D-6E8A-4147-A177-3AD203B41FA5}">
                      <a16:colId xmlns:a16="http://schemas.microsoft.com/office/drawing/2014/main" val="20318261"/>
                    </a:ext>
                  </a:extLst>
                </a:gridCol>
              </a:tblGrid>
              <a:tr h="2019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= 100K</a:t>
                      </a:r>
                    </a:p>
                    <a:p>
                      <a:r>
                        <a:rPr lang="en-US" dirty="0"/>
                        <a:t>Features (+ Weather)</a:t>
                      </a:r>
                    </a:p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= 100K</a:t>
                      </a:r>
                    </a:p>
                    <a:p>
                      <a:r>
                        <a:rPr lang="en-US" dirty="0"/>
                        <a:t>Features (+ Weather)</a:t>
                      </a:r>
                    </a:p>
                    <a:p>
                      <a:r>
                        <a:rPr lang="en-US" dirty="0"/>
                        <a:t>XGB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76422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0135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91342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8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2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9C60-48C7-F649-96DC-A87EAC6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155F02-7368-C84B-AC9A-A57681303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" r="3559"/>
          <a:stretch/>
        </p:blipFill>
        <p:spPr>
          <a:xfrm>
            <a:off x="6226625" y="2746877"/>
            <a:ext cx="5767449" cy="344658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3D41B1C-9812-AC40-A5A9-02830297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0" y="2730513"/>
            <a:ext cx="5989125" cy="3421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68D1C-FE51-7045-9BD5-494E7D0923A7}"/>
              </a:ext>
            </a:extLst>
          </p:cNvPr>
          <p:cNvSpPr txBox="1"/>
          <p:nvPr/>
        </p:nvSpPr>
        <p:spPr>
          <a:xfrm>
            <a:off x="1235034" y="1923803"/>
            <a:ext cx="477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A6179-38F1-F34C-96AB-7EFB2F2E9262}"/>
              </a:ext>
            </a:extLst>
          </p:cNvPr>
          <p:cNvSpPr txBox="1"/>
          <p:nvPr/>
        </p:nvSpPr>
        <p:spPr>
          <a:xfrm>
            <a:off x="7707086" y="1923803"/>
            <a:ext cx="41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7414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C28-6867-CF4A-BE41-E450092E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492E-85C9-BB48-BF81-F8672C08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FAEB-3E9C-534E-B525-CE6B6AB5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E7E-4361-CB43-9C34-D3CC048C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5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CFEFF6-AECE-684B-850F-6942C4982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528100"/>
              </p:ext>
            </p:extLst>
          </p:nvPr>
        </p:nvGraphicFramePr>
        <p:xfrm>
          <a:off x="2032000" y="5201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4E8697-FB2F-6745-B8D6-FC7EF7D91674}"/>
              </a:ext>
            </a:extLst>
          </p:cNvPr>
          <p:cNvSpPr/>
          <p:nvPr/>
        </p:nvSpPr>
        <p:spPr>
          <a:xfrm>
            <a:off x="8108209" y="395953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  <a:p>
            <a:pPr algn="ctr"/>
            <a:r>
              <a:rPr lang="en-US" dirty="0"/>
              <a:t>Distributions</a:t>
            </a:r>
          </a:p>
          <a:p>
            <a:pPr algn="ctr"/>
            <a:r>
              <a:rPr lang="en-US" dirty="0"/>
              <a:t>Relationships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C457B1-CCBD-1348-844F-345F0A5BB6EC}"/>
              </a:ext>
            </a:extLst>
          </p:cNvPr>
          <p:cNvSpPr/>
          <p:nvPr/>
        </p:nvSpPr>
        <p:spPr>
          <a:xfrm>
            <a:off x="9073408" y="3167393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Carrier</a:t>
            </a:r>
          </a:p>
          <a:p>
            <a:pPr algn="ctr"/>
            <a:r>
              <a:rPr lang="en-US" dirty="0"/>
              <a:t>Weather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1130C5-F7FD-C544-83E0-F33F7BAB739D}"/>
              </a:ext>
            </a:extLst>
          </p:cNvPr>
          <p:cNvSpPr/>
          <p:nvPr/>
        </p:nvSpPr>
        <p:spPr>
          <a:xfrm>
            <a:off x="5131463" y="5606605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12B85F-9771-4847-8C06-8700ED3D9949}"/>
              </a:ext>
            </a:extLst>
          </p:cNvPr>
          <p:cNvSpPr/>
          <p:nvPr/>
        </p:nvSpPr>
        <p:spPr>
          <a:xfrm>
            <a:off x="1283329" y="2599528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algn="ctr"/>
            <a:r>
              <a:rPr lang="en-US" dirty="0"/>
              <a:t>RMSE</a:t>
            </a:r>
          </a:p>
          <a:p>
            <a:pPr algn="ctr"/>
            <a:r>
              <a:rPr lang="en-US" dirty="0"/>
              <a:t>MAE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CC311D-E769-D14E-A0DB-0C6392297B55}"/>
              </a:ext>
            </a:extLst>
          </p:cNvPr>
          <p:cNvSpPr/>
          <p:nvPr/>
        </p:nvSpPr>
        <p:spPr>
          <a:xfrm>
            <a:off x="1283329" y="3801793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Confusion Matrix</a:t>
            </a:r>
          </a:p>
          <a:p>
            <a:pPr algn="ctr"/>
            <a:r>
              <a:rPr lang="en-US" dirty="0"/>
              <a:t>Precision</a:t>
            </a:r>
          </a:p>
          <a:p>
            <a:pPr algn="ctr"/>
            <a:r>
              <a:rPr lang="en-US" dirty="0"/>
              <a:t>Recall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1E5561-F30F-504A-AD52-9EB7864062CF}"/>
              </a:ext>
            </a:extLst>
          </p:cNvPr>
          <p:cNvSpPr/>
          <p:nvPr/>
        </p:nvSpPr>
        <p:spPr>
          <a:xfrm>
            <a:off x="1618609" y="391182"/>
            <a:ext cx="2173184" cy="1067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Outliers</a:t>
            </a:r>
          </a:p>
          <a:p>
            <a:pPr algn="ctr"/>
            <a:r>
              <a:rPr lang="en-US" dirty="0"/>
              <a:t>Data imbalance</a:t>
            </a:r>
          </a:p>
        </p:txBody>
      </p:sp>
    </p:spTree>
    <p:extLst>
      <p:ext uri="{BB962C8B-B14F-4D97-AF65-F5344CB8AC3E}">
        <p14:creationId xmlns:p14="http://schemas.microsoft.com/office/powerpoint/2010/main" val="245866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4A0C-CE97-0A45-98D2-50278443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691E4A7-9367-744F-9A4F-2427E015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4" y="1740827"/>
            <a:ext cx="5551566" cy="383856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3D763E5-3BBA-8E42-A89E-A10FF68A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852" y="1740827"/>
            <a:ext cx="5689785" cy="38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5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4A0C-CE97-0A45-98D2-50278443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the Day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9704A3B-6712-0C42-84B3-2A65396C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7" y="1787094"/>
            <a:ext cx="5964946" cy="382329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9818BB-7E0D-B449-9B48-F46876F9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964"/>
            <a:ext cx="6136575" cy="37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11-31BC-0D46-BB35-5CB9B280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Departure Delay vs Arrival Delay (minutes)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286F2EE-BE91-4F4F-9A33-1DD022A2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04" y="1464482"/>
            <a:ext cx="80137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1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11-31BC-0D46-BB35-5CB9B280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Airports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15B0295-1B8E-834F-9CA5-DB9CD9F4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9" y="1341788"/>
            <a:ext cx="77724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6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1B7A-5593-1747-8BDD-FCB64345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741355-ABC1-8A42-8C2F-F17C698AF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34424"/>
              </p:ext>
            </p:extLst>
          </p:nvPr>
        </p:nvGraphicFramePr>
        <p:xfrm>
          <a:off x="278967" y="1498599"/>
          <a:ext cx="11639229" cy="49139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747">
                  <a:extLst>
                    <a:ext uri="{9D8B030D-6E8A-4147-A177-3AD203B41FA5}">
                      <a16:colId xmlns:a16="http://schemas.microsoft.com/office/drawing/2014/main" val="1388021345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4225593772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20318261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3612125418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2022832235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3308804557"/>
                    </a:ext>
                  </a:extLst>
                </a:gridCol>
                <a:gridCol w="1662747">
                  <a:extLst>
                    <a:ext uri="{9D8B030D-6E8A-4147-A177-3AD203B41FA5}">
                      <a16:colId xmlns:a16="http://schemas.microsoft.com/office/drawing/2014/main" val="60634184"/>
                    </a:ext>
                  </a:extLst>
                </a:gridCol>
              </a:tblGrid>
              <a:tr h="2019516">
                <a:tc>
                  <a:txBody>
                    <a:bodyPr/>
                    <a:lstStyle/>
                    <a:p>
                      <a:r>
                        <a:rPr lang="en-US" dirty="0"/>
                        <a:t>Trial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Model</a:t>
                      </a:r>
                    </a:p>
                    <a:p>
                      <a:r>
                        <a:rPr lang="en-US" dirty="0"/>
                        <a:t>(month, day)</a:t>
                      </a:r>
                    </a:p>
                    <a:p>
                      <a:r>
                        <a:rPr lang="en-US" dirty="0"/>
                        <a:t>Dataset = 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Removed Outliers</a:t>
                      </a:r>
                    </a:p>
                    <a:p>
                      <a:r>
                        <a:rPr lang="en-US" dirty="0"/>
                        <a:t>Dataset = 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(historical delays for origin,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, month, </a:t>
                      </a:r>
                      <a:r>
                        <a:rPr lang="en-US" dirty="0" err="1"/>
                        <a:t>dep_h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arr_h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Dataset = 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(route)</a:t>
                      </a:r>
                    </a:p>
                    <a:p>
                      <a:r>
                        <a:rPr lang="en-US" dirty="0"/>
                        <a:t>Dataset = 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(</a:t>
                      </a:r>
                      <a:r>
                        <a:rPr lang="en-US" dirty="0" err="1"/>
                        <a:t>taxi_in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taxi_out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flights_per_h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Dataset = 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data</a:t>
                      </a:r>
                    </a:p>
                    <a:p>
                      <a:r>
                        <a:rPr lang="en-US" dirty="0"/>
                        <a:t>Dataset = 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76422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0135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54.8165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19.3516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91342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83957"/>
                  </a:ext>
                </a:extLst>
              </a:tr>
              <a:tr h="872497"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40736"/>
                  </a:ext>
                </a:extLst>
              </a:tr>
              <a:tr h="505495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01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1B7A-5593-1747-8BDD-FCB64345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(10K datapoints)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7A573A0-8126-7746-A3D2-594CF736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434"/>
            <a:ext cx="5211230" cy="338347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63A17A2-6A53-104D-99B7-61CAEB9A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30" y="2025434"/>
            <a:ext cx="6980770" cy="3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198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Airport Delays</vt:lpstr>
      <vt:lpstr>Motivation</vt:lpstr>
      <vt:lpstr>PowerPoint Presentation</vt:lpstr>
      <vt:lpstr>Outliers</vt:lpstr>
      <vt:lpstr>Time of the Day</vt:lpstr>
      <vt:lpstr>Departure Delay vs Arrival Delay (minutes)</vt:lpstr>
      <vt:lpstr>Busiest Airports</vt:lpstr>
      <vt:lpstr>Regression</vt:lpstr>
      <vt:lpstr>Regression (10K datapoints)</vt:lpstr>
      <vt:lpstr>Regression (100K datapoints)</vt:lpstr>
      <vt:lpstr>Classification</vt:lpstr>
      <vt:lpstr>Feature Importance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IN WATERLOO?</dc:title>
  <dc:creator>rahul sarkar</dc:creator>
  <cp:lastModifiedBy>rahul sarkar</cp:lastModifiedBy>
  <cp:revision>39</cp:revision>
  <dcterms:created xsi:type="dcterms:W3CDTF">2021-03-11T20:46:36Z</dcterms:created>
  <dcterms:modified xsi:type="dcterms:W3CDTF">2021-04-08T23:36:33Z</dcterms:modified>
</cp:coreProperties>
</file>