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A5C4-5101-4798-945A-5E8C3ED08C11}" type="datetimeFigureOut">
              <a:rPr lang="en-IN" smtClean="0"/>
              <a:t>16.5.20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55D9-856E-4410-B2B8-6F0CFC1FF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23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A5C4-5101-4798-945A-5E8C3ED08C11}" type="datetimeFigureOut">
              <a:rPr lang="en-IN" smtClean="0"/>
              <a:t>16.5.20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55D9-856E-4410-B2B8-6F0CFC1FF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97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A5C4-5101-4798-945A-5E8C3ED08C11}" type="datetimeFigureOut">
              <a:rPr lang="en-IN" smtClean="0"/>
              <a:t>16.5.20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55D9-856E-4410-B2B8-6F0CFC1FF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46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A5C4-5101-4798-945A-5E8C3ED08C11}" type="datetimeFigureOut">
              <a:rPr lang="en-IN" smtClean="0"/>
              <a:t>16.5.20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55D9-856E-4410-B2B8-6F0CFC1FF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4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A5C4-5101-4798-945A-5E8C3ED08C11}" type="datetimeFigureOut">
              <a:rPr lang="en-IN" smtClean="0"/>
              <a:t>16.5.20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55D9-856E-4410-B2B8-6F0CFC1FF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3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A5C4-5101-4798-945A-5E8C3ED08C11}" type="datetimeFigureOut">
              <a:rPr lang="en-IN" smtClean="0"/>
              <a:t>16.5.20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55D9-856E-4410-B2B8-6F0CFC1FF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77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A5C4-5101-4798-945A-5E8C3ED08C11}" type="datetimeFigureOut">
              <a:rPr lang="en-IN" smtClean="0"/>
              <a:t>16.5.20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55D9-856E-4410-B2B8-6F0CFC1FF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07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A5C4-5101-4798-945A-5E8C3ED08C11}" type="datetimeFigureOut">
              <a:rPr lang="en-IN" smtClean="0"/>
              <a:t>16.5.20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55D9-856E-4410-B2B8-6F0CFC1FF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70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A5C4-5101-4798-945A-5E8C3ED08C11}" type="datetimeFigureOut">
              <a:rPr lang="en-IN" smtClean="0"/>
              <a:t>16.5.20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55D9-856E-4410-B2B8-6F0CFC1FF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20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A5C4-5101-4798-945A-5E8C3ED08C11}" type="datetimeFigureOut">
              <a:rPr lang="en-IN" smtClean="0"/>
              <a:t>16.5.20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55D9-856E-4410-B2B8-6F0CFC1FF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24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A5C4-5101-4798-945A-5E8C3ED08C11}" type="datetimeFigureOut">
              <a:rPr lang="en-IN" smtClean="0"/>
              <a:t>16.5.20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55D9-856E-4410-B2B8-6F0CFC1FF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07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A5C4-5101-4798-945A-5E8C3ED08C11}" type="datetimeFigureOut">
              <a:rPr lang="en-IN" smtClean="0"/>
              <a:t>16.5.20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55D9-856E-4410-B2B8-6F0CFC1FF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26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0064" y="399692"/>
            <a:ext cx="9144000" cy="2387600"/>
          </a:xfrm>
        </p:spPr>
        <p:txBody>
          <a:bodyPr/>
          <a:lstStyle/>
          <a:p>
            <a:r>
              <a:rPr lang="en-IN" dirty="0" smtClean="0"/>
              <a:t>Battle     f Neighbourhoods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0127" y="2601119"/>
            <a:ext cx="9144000" cy="1655762"/>
          </a:xfrm>
        </p:spPr>
        <p:txBody>
          <a:bodyPr/>
          <a:lstStyle/>
          <a:p>
            <a:r>
              <a:rPr lang="en-IN" dirty="0" smtClean="0"/>
              <a:t>Ajey Rajkumar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88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893" y="1690688"/>
            <a:ext cx="9102213" cy="1020814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This is an </a:t>
            </a:r>
            <a:r>
              <a:rPr lang="en-IN" dirty="0"/>
              <a:t>I</a:t>
            </a:r>
            <a:r>
              <a:rPr lang="en-IN" dirty="0" smtClean="0"/>
              <a:t>BM Applied data science project performed using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93" y="2352232"/>
            <a:ext cx="2522584" cy="1801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17" y="2344439"/>
            <a:ext cx="3517084" cy="18089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22" y="2352232"/>
            <a:ext cx="3218049" cy="18128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17" y="4371522"/>
            <a:ext cx="3517084" cy="17585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664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8459"/>
            <a:ext cx="10515600" cy="1415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To identify neighbourhoods and cluster neighbourhood groups based on the needs of man moving to Toronto for a prolonged stay.</a:t>
            </a:r>
          </a:p>
          <a:p>
            <a:pPr marL="0" indent="0">
              <a:buNone/>
            </a:pPr>
            <a:r>
              <a:rPr lang="en-IN" dirty="0" smtClean="0"/>
              <a:t>Needs:</a:t>
            </a:r>
            <a:endParaRPr lang="en-IN" dirty="0"/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"/>
          <a:stretch/>
        </p:blipFill>
        <p:spPr>
          <a:xfrm>
            <a:off x="870857" y="3335494"/>
            <a:ext cx="5486400" cy="30697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873829"/>
            <a:ext cx="2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Gym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13286" y="2873829"/>
            <a:ext cx="2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Vegan Restaurants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86" y="3335494"/>
            <a:ext cx="5190706" cy="30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9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545"/>
            <a:ext cx="10515600" cy="1135289"/>
          </a:xfrm>
        </p:spPr>
        <p:txBody>
          <a:bodyPr/>
          <a:lstStyle/>
          <a:p>
            <a:r>
              <a:rPr lang="en-IN" dirty="0" smtClean="0"/>
              <a:t>The data required for clustering of neighbourhoods were web scraped from Wikipedia and Foursquare.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07" y="2680834"/>
            <a:ext cx="285750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14" y="2680834"/>
            <a:ext cx="4907663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381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86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For the scenario 1</a:t>
            </a:r>
            <a:r>
              <a:rPr lang="en-IN" sz="2400" dirty="0"/>
              <a:t> the neighbourhoods have been divided into three different clusters based on the gyms available in each neighbourhoods</a:t>
            </a:r>
            <a:r>
              <a:rPr lang="en-IN" sz="2400" dirty="0" smtClean="0"/>
              <a:t>,</a:t>
            </a:r>
            <a:endParaRPr lang="en-IN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140914"/>
            <a:ext cx="102035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0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This cluster neighborhoods has the moderate number of Gyms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12D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The neighborhoods in this clusters have a high number of Gyms</a:t>
            </a:r>
          </a:p>
          <a:p>
            <a:pPr lvl="0"/>
            <a:r>
              <a:rPr lang="en-US" altLang="en-US" dirty="0">
                <a:solidFill>
                  <a:srgbClr val="85FFC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2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This </a:t>
            </a: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neighborhoods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barely has any Gyms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436" y="3104926"/>
            <a:ext cx="5984246" cy="36224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86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For the scenario 2</a:t>
            </a:r>
            <a:r>
              <a:rPr lang="en-IN" sz="2000" dirty="0"/>
              <a:t> the neighbourhoods have been divided into three different clusters based on the Vegans / Vegetarians Restaurants available in each neighbourhoods,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079923"/>
            <a:ext cx="10203542" cy="1084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0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This cluster neighbourhoods have no Vegan / Vegetarian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restaurants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912D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1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The neighbourhoods in this clusters have a high number of Vegan / Vegetarian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restaurants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85FFC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</a:t>
            </a:r>
            <a:r>
              <a:rPr lang="en-IN" dirty="0">
                <a:solidFill>
                  <a:srgbClr val="85FFC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The neighbourhoods in this cluster have a moderate number of Vegan / Vegetarian restaurants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78" y="3367138"/>
            <a:ext cx="5334462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8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86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For the scenario 3</a:t>
            </a:r>
            <a:r>
              <a:rPr lang="en-IN" sz="2000" dirty="0"/>
              <a:t> the neighbourhoods have been divided into four different clusters based on the number of Gyms and Vegans / Vegetarians Restaurants available in each neighbourhoods,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036942"/>
            <a:ext cx="11092543" cy="197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0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This cluster neighbourhoods have moderate number of Vegan / Vegetarian restaurants and Gyms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912D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1</a:t>
            </a:r>
            <a:r>
              <a:rPr lang="en-IN" dirty="0">
                <a:solidFill>
                  <a:srgbClr val="2FFA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The neighbourhoods in this clusters have a high number of Vegan / Vegetarian restaurants and a moderate number of Gyms.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2FFA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2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912D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The neighbourhoods in this clusters have Vegan / Vegetarian restaurants but no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gyms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FFFF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3</a:t>
            </a:r>
            <a:r>
              <a:rPr lang="en-IN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The neighbourhoods in this cluster have the highest number of gyms but have a low number of Vegan / Vegetarian restaurants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043" y="3667127"/>
            <a:ext cx="5116830" cy="3089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41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Battle     f Neighbourhoods</vt:lpstr>
      <vt:lpstr>Introduction</vt:lpstr>
      <vt:lpstr>Business Problem</vt:lpstr>
      <vt:lpstr>Data</vt:lpstr>
      <vt:lpstr>Results</vt:lpstr>
      <vt:lpstr>Results</vt:lpstr>
      <vt:lpstr>Results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Neighbourhoods</dc:title>
  <dc:creator>Ajey Rajkumar</dc:creator>
  <cp:lastModifiedBy>Ajey Rajkumar</cp:lastModifiedBy>
  <cp:revision>19</cp:revision>
  <dcterms:created xsi:type="dcterms:W3CDTF">2020-05-16T16:02:20Z</dcterms:created>
  <dcterms:modified xsi:type="dcterms:W3CDTF">2020-05-16T16:34:36Z</dcterms:modified>
</cp:coreProperties>
</file>