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2019-12-02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\b(?:19|20)]\d{2}\b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47528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87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688289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8097328" y="4770408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Microsoft Office PowerPoint</Application>
  <PresentationFormat>Widescreen</PresentationFormat>
  <Paragraphs>948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8</cp:revision>
  <dcterms:created xsi:type="dcterms:W3CDTF">2019-11-13T06:24:38Z</dcterms:created>
  <dcterms:modified xsi:type="dcterms:W3CDTF">2019-12-02T06:57:50Z</dcterms:modified>
</cp:coreProperties>
</file>