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DE8FA-1FF2-5841-AC6E-6F191C257E30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6CEA-BAA7-B446-991C-2597FCE6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2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96CEA-BAA7-B446-991C-2597FCE6DFF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7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AA2AE-98CA-E690-4BB2-79EA5FA3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B6E13-BF12-7DB1-ACB6-4A1C76DAD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45D34B-3019-4C05-6F7F-A9FC7143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771724-758A-5899-BB31-6754DC7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7C058-DFF3-B4D8-9CD4-28758CB7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6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7D414-5E98-49E1-78A5-405FF2C8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756487-2C77-2D6C-93FB-CEC256F8C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103EE-AED7-3C6C-DADC-E20A882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2FD1A-B621-01C6-8BB0-EE69ADEA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CA30D-142F-366A-44DF-813D1E91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3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71730D-F36F-DF1A-8D8E-D38A8E077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5A5C0C-02FC-562E-720E-E95B8B73B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1717B-5A5A-4DF7-E712-C45B6D87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A53E63-5C9F-62AB-2EA8-77838F52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D9386-2DB6-3EC3-2E53-AAF90F8F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30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161D4-EB3C-5BA1-1540-829DD2B4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0F5A12-B1FD-E4F6-FE34-BB186D93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F7CCB-C011-152D-D1CF-93D7010E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1EAC8-3341-0374-A199-C8B6BD1E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B0CCD8-C380-6619-75E9-B015D6AB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32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43B83-988F-A4B9-5C45-E0777787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E26B4C-0F84-97F7-2A9E-BEEA8291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4258DF-4C17-E030-BFB0-82E174B7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42DE7A-8DEF-D1A4-8F48-A2E6EEEC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5C65B-6204-2A1F-E520-2884E04A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A5A1C-25D0-8680-6A18-B4ED99ED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7C567-A4BF-1F3F-991D-8500E0DD3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27E482-7F35-9B3E-B17D-BE1C6439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826A4F-7ED6-94E8-65B4-1826D4D6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B0F7EB-0E7A-E31A-EBFA-A099EA20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8B2CE8-18D8-E0A1-968B-7C22284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40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DB81E-84B7-4FD7-442F-5C358A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BBBC2D-B58F-3662-DEF8-0A0820C8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C418F2-CC57-965F-27B7-E81F4AF6E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B5BD48-B8FC-92E9-8A0F-1860FADB0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151AAC-57C7-1201-410C-7953DEBC4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8EECE0-B890-121B-7239-EC218BE0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6686EB-2ACE-222B-2B1C-3679D510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1C3ACE-832B-21BA-1773-4D644692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87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773D9-0A5C-0C98-5519-F6265528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DEB86C-D6F5-D82A-9FA1-7220E641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55A1C-4757-C0CB-4567-5C964F7B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0E4AEF-814D-AE63-672F-FBD70864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4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1A0927-09FE-018D-8EB2-B5C1A94D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CB476E-6936-C415-E6E7-5F97AAFA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AC4C22-537E-E473-0CD8-2A7B4784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0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1B68-B2D0-AA5A-DD66-67E06821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E474F-6CCE-22EA-3F86-DFA63934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2071CE-8075-48F1-23FD-F5F9E16D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C18DD-2970-498F-6BB2-D2564FE5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E2168E-C7B0-D9E8-F5E9-8495F776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A8A74-1776-3440-34E1-FDA3586C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77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2A9E0-3A58-7BE1-E0D3-E73DC059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021760-90CB-81E9-D41F-364F5B584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572C99-B543-14C3-E5FC-DE3EC5C6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586348-73BE-9CE9-4219-C97A8F6C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CF2E62-7C62-A768-AEAD-3581372D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D4B0A9-84C4-F4D4-9EE4-2FF983EF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E01D64-91E3-9AEA-25B0-1B1EECB7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48A03D-F0AB-6321-A003-AECF59E7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1D338-123B-1FBD-ED96-B84693FAE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09487-4BA9-C549-A8C4-C9DE3296C1C8}" type="datetimeFigureOut">
              <a:rPr kumimoji="1" lang="ja-JP" altLang="en-US" smtClean="0"/>
              <a:t>2024/8/15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DF4F8-D1D5-5A3F-3D2E-AE8FA1BDF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EAF113-AD03-18F1-A61C-931AA1C57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47A57-D724-B048-A703-51E691F78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9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65950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68209"/>
              </p:ext>
            </p:extLst>
          </p:nvPr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393192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13FDF8-51AA-BF4F-0F9C-B2E8E6E72DEC}"/>
              </a:ext>
            </a:extLst>
          </p:cNvPr>
          <p:cNvSpPr txBox="1"/>
          <p:nvPr/>
        </p:nvSpPr>
        <p:spPr>
          <a:xfrm>
            <a:off x="4135199" y="241053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Meiryo" panose="020B0604030504040204" pitchFamily="34" charset="-128"/>
                <a:ea typeface="Meiryo" panose="020B0604030504040204" pitchFamily="34" charset="-128"/>
              </a:rPr>
              <a:t>インストラクションポインタ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3E0E092-EA35-0696-8411-A3A26CC866A9}"/>
              </a:ext>
            </a:extLst>
          </p:cNvPr>
          <p:cNvSpPr txBox="1"/>
          <p:nvPr/>
        </p:nvSpPr>
        <p:spPr>
          <a:xfrm>
            <a:off x="4135199" y="356616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latin typeface="Meiryo" panose="020B0604030504040204" pitchFamily="34" charset="-128"/>
                <a:ea typeface="Meiryo" panose="020B0604030504040204" pitchFamily="34" charset="-128"/>
              </a:rPr>
              <a:t>データポインタ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A9D72DE-F9AD-2F44-1EBE-E8EBFF2C9275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22295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789432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4208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E8021-BC9B-D79A-3A76-91BB22800A6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データポインタをデクリメント</a:t>
            </a:r>
          </a:p>
        </p:txBody>
      </p:sp>
    </p:spTree>
    <p:extLst>
      <p:ext uri="{BB962C8B-B14F-4D97-AF65-F5344CB8AC3E}">
        <p14:creationId xmlns:p14="http://schemas.microsoft.com/office/powerpoint/2010/main" val="66429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3710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889000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4208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4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79041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395224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4208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E8021-BC9B-D79A-3A76-91BB22800A6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データポインタ先の値が</a:t>
            </a:r>
            <a:r>
              <a:rPr kumimoji="1"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0</a:t>
            </a:r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でないので、対応する括弧にジャンプ</a:t>
            </a:r>
          </a:p>
        </p:txBody>
      </p:sp>
    </p:spTree>
    <p:extLst>
      <p:ext uri="{BB962C8B-B14F-4D97-AF65-F5344CB8AC3E}">
        <p14:creationId xmlns:p14="http://schemas.microsoft.com/office/powerpoint/2010/main" val="76180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89412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491744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4208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1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66617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83950"/>
              </p:ext>
            </p:extLst>
          </p:nvPr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491744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4208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E8021-BC9B-D79A-3A76-91BB22800A6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繰り返し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28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19833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590296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491744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E8021-BC9B-D79A-3A76-91BB22800A6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繰り返し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230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87517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5113"/>
              </p:ext>
            </p:extLst>
          </p:nvPr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689864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491744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E8021-BC9B-D79A-3A76-91BB22800A6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繰り返し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80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87823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789432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E8021-BC9B-D79A-3A76-91BB22800A6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繰り返し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61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16532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889000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1521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889000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E8021-BC9B-D79A-3A76-91BB22800A6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データポインタ先の値が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0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なので何もしない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5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93720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6CF958-DFC6-EA1B-9C39-D46055CDEBE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データポインタ先の値が</a:t>
            </a:r>
            <a:r>
              <a:rPr kumimoji="1"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0</a:t>
            </a:r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ではないので何もしない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DD77F8F-8FF8-0F2E-5EBA-577F1DFECE24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1F7E410-70FC-4BD0-3CDB-7CFCFC7E85B4}"/>
              </a:ext>
            </a:extLst>
          </p:cNvPr>
          <p:cNvCxnSpPr>
            <a:cxnSpLocks/>
          </p:cNvCxnSpPr>
          <p:nvPr/>
        </p:nvCxnSpPr>
        <p:spPr>
          <a:xfrm flipV="1">
            <a:off x="393192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2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38002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990600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3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990600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E8021-BC9B-D79A-3A76-91BB22800A6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プログラムの終端に達したため停止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5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492760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471C02D6-E953-4B90-5EA8-C6061B02EB59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4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60455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47715"/>
              </p:ext>
            </p:extLst>
          </p:nvPr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492760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FF6183-F6F8-E33D-3A37-78E8DFD915A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データポインタ先の値をデクリメント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6866B7D-19B7-64C8-A072-7B6F57587152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69382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591312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393192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13118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591312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490728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FF6183-F6F8-E33D-3A37-78E8DFD915A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データポインタをインクリメント</a:t>
            </a:r>
          </a:p>
        </p:txBody>
      </p:sp>
    </p:spTree>
    <p:extLst>
      <p:ext uri="{BB962C8B-B14F-4D97-AF65-F5344CB8AC3E}">
        <p14:creationId xmlns:p14="http://schemas.microsoft.com/office/powerpoint/2010/main" val="174227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00301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690880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490728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1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92942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17875"/>
              </p:ext>
            </p:extLst>
          </p:nvPr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690880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490728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E8021-BC9B-D79A-3A76-91BB22800A6E}"/>
              </a:ext>
            </a:extLst>
          </p:cNvPr>
          <p:cNvSpPr txBox="1"/>
          <p:nvPr/>
        </p:nvSpPr>
        <p:spPr>
          <a:xfrm>
            <a:off x="853440" y="5964779"/>
            <a:ext cx="1048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データポインタ先の値をインクリメント</a:t>
            </a:r>
          </a:p>
        </p:txBody>
      </p:sp>
    </p:spTree>
    <p:extLst>
      <p:ext uri="{BB962C8B-B14F-4D97-AF65-F5344CB8AC3E}">
        <p14:creationId xmlns:p14="http://schemas.microsoft.com/office/powerpoint/2010/main" val="305986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12E7E1-694A-2669-858F-74163C0C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42288"/>
              </p:ext>
            </p:extLst>
          </p:nvPr>
        </p:nvGraphicFramePr>
        <p:xfrm>
          <a:off x="3444238" y="1065106"/>
          <a:ext cx="595376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294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294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61B54-13C7-3091-260F-D99C0BD6714A}"/>
              </a:ext>
            </a:extLst>
          </p:cNvPr>
          <p:cNvSpPr txBox="1"/>
          <p:nvPr/>
        </p:nvSpPr>
        <p:spPr>
          <a:xfrm>
            <a:off x="975360" y="13064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プログラム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0DAD21-24B4-1E26-4A23-F438BEBF5FD6}"/>
              </a:ext>
            </a:extLst>
          </p:cNvPr>
          <p:cNvGraphicFramePr>
            <a:graphicFrameLocks noGrp="1"/>
          </p:cNvGraphicFramePr>
          <p:nvPr/>
        </p:nvGraphicFramePr>
        <p:xfrm>
          <a:off x="3444238" y="4284135"/>
          <a:ext cx="69494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777">
                  <a:extLst>
                    <a:ext uri="{9D8B030D-6E8A-4147-A177-3AD203B41FA5}">
                      <a16:colId xmlns:a16="http://schemas.microsoft.com/office/drawing/2014/main" val="3047281955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506216126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428152082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36056130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96673318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505103967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646228319"/>
                    </a:ext>
                  </a:extLst>
                </a:gridCol>
              </a:tblGrid>
              <a:tr h="946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kumimoji="1" lang="ja-JP" altLang="en-US" sz="6000" b="1" i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9449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3CC1E7-65C3-E9B4-F0A3-DA86E27A09A4}"/>
              </a:ext>
            </a:extLst>
          </p:cNvPr>
          <p:cNvSpPr txBox="1"/>
          <p:nvPr/>
        </p:nvSpPr>
        <p:spPr>
          <a:xfrm>
            <a:off x="1334432" y="4525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メモリ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CBC204-3463-7302-B74C-0AD6DB6DC7F3}"/>
              </a:ext>
            </a:extLst>
          </p:cNvPr>
          <p:cNvCxnSpPr>
            <a:cxnSpLocks/>
          </p:cNvCxnSpPr>
          <p:nvPr/>
        </p:nvCxnSpPr>
        <p:spPr>
          <a:xfrm flipV="1">
            <a:off x="7894320" y="2164080"/>
            <a:ext cx="0" cy="5588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02ADF9B-DA89-7308-F5DD-C355518C7A0F}"/>
              </a:ext>
            </a:extLst>
          </p:cNvPr>
          <p:cNvCxnSpPr>
            <a:cxnSpLocks/>
          </p:cNvCxnSpPr>
          <p:nvPr/>
        </p:nvCxnSpPr>
        <p:spPr>
          <a:xfrm>
            <a:off x="4907280" y="3638115"/>
            <a:ext cx="0" cy="537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0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378</Words>
  <Application>Microsoft Macintosh PowerPoint</Application>
  <PresentationFormat>ワイド画面</PresentationFormat>
  <Paragraphs>330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Meiryo</vt:lpstr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Shoichi Sasaki (佐々木 勝一)</dc:creator>
  <cp:lastModifiedBy>Shoichi Sasaki (佐々木 勝一)</cp:lastModifiedBy>
  <cp:revision>18</cp:revision>
  <dcterms:created xsi:type="dcterms:W3CDTF">2024-08-14T17:19:44Z</dcterms:created>
  <dcterms:modified xsi:type="dcterms:W3CDTF">2024-08-14T18:03:56Z</dcterms:modified>
</cp:coreProperties>
</file>