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964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4D7F-2217-5E95-2896-AD774796D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30A87-AA30-0FE3-6DB9-7CB0FFCC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5960-2938-1D1E-6E13-0FBB2446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0376-5A06-8618-AA31-D88456F0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548A-3E6F-603F-60BF-F0B47D5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1180-D4DE-6841-22BE-3D1E2689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DED5A-7774-BC27-08F8-833F4B2E5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2AD6-99AA-D5F8-7877-4AB10AF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06A3-DBE6-14D2-8384-BFC30052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891C-7BC4-9A8F-5DF4-A4C2BB33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4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749F0-F2FE-FA8F-6AE4-7E5A07186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611E5-89FD-F544-0093-3C4F3FDC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9A6D-33CF-231F-A399-E33B47F7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9EDC-AC03-6AF1-509B-A34C2350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E505-44C0-DD21-211F-5B83C6B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253F-48EA-5683-503B-3F544DE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C8D2-D2FA-66C4-448F-D4DE9099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3645-4D36-E38B-662D-1204C32A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E57B-86AC-6190-3264-7C672C55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124F-BCDD-9842-FE72-8BF6A255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A043-DA20-8BD7-2BCC-FCD03CE7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8924-2882-ADD6-8C8A-E38480D3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6158-205F-C376-C501-6783F90D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590A-099D-03C8-A56E-2FC5E8BA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1527-30EB-8ACD-DD20-ACFC4E23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32CA-D06F-CBDF-0A1A-41B9C140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F028-D5C0-F65A-8D3C-67998D9A7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41155-F08A-4C87-B7B0-260137AF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3126-38A3-723F-8B73-85CD97B6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DBD3-2CF9-44B2-8F4D-A7028D7B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DFA1E-9B9D-3AE1-0489-674298B9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409-B116-B41D-4376-C45153A8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BF4B0-2620-C610-DFB4-93DA3874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388B-9107-CDFC-4244-2ABC4D29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46130-F5D1-B820-D838-81F50B955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A21F3-7FBF-DE28-6681-2E9FD565F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B5BA4-50A2-EB47-D81F-442FD962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7DF41-77D3-7DFB-26AC-48E4941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969FB-4DE3-137B-2F8D-75D9BCB1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6A74-A831-A1B8-4470-8BA91800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5F49E-CA75-328E-C224-589666EE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BDA4-E9D3-0BA0-9014-6DB584EB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39B0-F024-E3CD-5591-7829CF49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16632-8C6D-07B6-D65D-8F86CF3C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F1955-DD05-853D-45C0-86BCD690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E566-2F24-5AC7-4F71-023EA12B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FE5-EA0F-E2D8-3646-0E09AD42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1D65-CD5E-3EEE-A8A8-7AD57DB5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CE846-B4A8-EDBF-9447-09CAB24E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13C0-022C-DEAE-C1E8-D0FBE31F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220D4-C6A1-AF1E-CBED-E3FF556D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3C0C6-20BC-EA1F-5CCB-E903F526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F580-23BC-3062-A12D-CB233047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3AC30-D8B4-8897-CFD1-63E5B1DF7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5DCD-5DC0-8FC8-8049-6669AA71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5081-2825-0DA0-7021-51446942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37FF-6BDA-734D-808F-4B9DAF62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883FA-99A3-F692-05C7-56C82775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3D367-D8DC-997E-7BE7-58B7E3BE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0C1B-7FB7-75F8-B771-F5D849E9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C9107-089D-0B3A-19B1-7FEEC8C57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4BA0-86B4-49C6-B918-BC8198BC279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2C19-6794-B579-C26E-45D1A3B40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E169-DDF3-1BF1-F18C-3E59C26AF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3407-1560-4EE3-8B7E-C8EDADEC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%3A%2F%2Fwww.cl.cam.ac.uk%2Fteaching%2F1314%2FL109%2Ftutorial.pdf&amp;psig=AOvVaw2XvideI6WgI7z8ylv_ByTS&amp;ust=1701442407340000&amp;source=images&amp;cd=vfe&amp;opi=89978449&amp;ved=0CBIQjRxqFwoTCODJsIT964IDFQAAAAAdAAAAABAJ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2B16-349E-FF62-B286-66753259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Context</a:t>
            </a:r>
          </a:p>
        </p:txBody>
      </p:sp>
      <p:pic>
        <p:nvPicPr>
          <p:cNvPr id="6" name="Content Placeholder 5" descr="A small brown box on a white surface&#10;&#10;Description automatically generated">
            <a:extLst>
              <a:ext uri="{FF2B5EF4-FFF2-40B4-BE49-F238E27FC236}">
                <a16:creationId xmlns:a16="http://schemas.microsoft.com/office/drawing/2014/main" id="{1DB5FFC1-FFAB-95F6-42B6-62D6E558A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7" r="8263"/>
          <a:stretch/>
        </p:blipFill>
        <p:spPr>
          <a:xfrm>
            <a:off x="5183187" y="0"/>
            <a:ext cx="700881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2F438-1CC5-84D4-6D33-4EF3C3A1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“As part of a larger project looking at what design features create a neighborhood, I want to categorize urban areas into regions by how quickly a pedestrian could walk between them.”</a:t>
            </a:r>
          </a:p>
        </p:txBody>
      </p:sp>
    </p:spTree>
    <p:extLst>
      <p:ext uri="{BB962C8B-B14F-4D97-AF65-F5344CB8AC3E}">
        <p14:creationId xmlns:p14="http://schemas.microsoft.com/office/powerpoint/2010/main" val="73940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B942-E971-B35B-79F9-94DA494C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 Graph of Addresses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78D1-41E7-F2D6-5F09-7C6FBFC2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30120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list of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Query </a:t>
            </a:r>
            <a:r>
              <a:rPr lang="en-US" sz="2000" dirty="0" err="1"/>
              <a:t>OpenRouteService</a:t>
            </a:r>
            <a:r>
              <a:rPr lang="en-US" sz="2000" dirty="0"/>
              <a:t> to find the time between each of these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 the addresses to “nodes” and the inverse of the travel times to “edges”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NetworkX</a:t>
            </a:r>
            <a:r>
              <a:rPr lang="en-US" sz="2000" dirty="0"/>
              <a:t> to create a network graph of the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Color it with “community detection”?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8C4879-214F-6FF7-246A-F245DE610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567" y="-36759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597 × 636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Picture 10" descr="A network of dots and lines&#10;&#10;Description automatically generated">
            <a:extLst>
              <a:ext uri="{FF2B5EF4-FFF2-40B4-BE49-F238E27FC236}">
                <a16:creationId xmlns:a16="http://schemas.microsoft.com/office/drawing/2014/main" id="{8536A54D-5365-7D02-55BA-85A61AB84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32" y="774739"/>
            <a:ext cx="7078028" cy="53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83D19F2A-7F71-1348-9724-4C537E53D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83229"/>
            <a:ext cx="3091542" cy="3091542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2B26E83-80A2-07A9-2109-F8609F0B8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5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Context</vt:lpstr>
      <vt:lpstr>Network Graph of Addresses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Avery Fischer</dc:creator>
  <cp:lastModifiedBy>Avery Fischer</cp:lastModifiedBy>
  <cp:revision>1</cp:revision>
  <dcterms:created xsi:type="dcterms:W3CDTF">2023-11-30T14:46:48Z</dcterms:created>
  <dcterms:modified xsi:type="dcterms:W3CDTF">2023-11-30T15:07:29Z</dcterms:modified>
</cp:coreProperties>
</file>