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Relationship Id="rId20" Type="http://schemas.openxmlformats.org/officeDocument/2006/relationships/image" Target="../media/image100.png"/><Relationship Id="rId21" Type="http://schemas.openxmlformats.org/officeDocument/2006/relationships/image" Target="../media/image101.png"/><Relationship Id="rId22" Type="http://schemas.openxmlformats.org/officeDocument/2006/relationships/image" Target="../media/image102.png"/><Relationship Id="rId23" Type="http://schemas.openxmlformats.org/officeDocument/2006/relationships/image" Target="../media/image103.png"/><Relationship Id="rId24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11819" y="8740663"/>
            <a:ext cx="986399" cy="986399"/>
            <a:chOff x="11411819" y="8740663"/>
            <a:chExt cx="986399" cy="9863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1819" y="8740663"/>
              <a:ext cx="986399" cy="9863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978" y="3668321"/>
            <a:ext cx="20279383" cy="28454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59329" y="8827446"/>
            <a:ext cx="5526045" cy="10943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27700" y="8921075"/>
            <a:ext cx="571659" cy="605169"/>
            <a:chOff x="11627700" y="8921075"/>
            <a:chExt cx="571659" cy="6051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7700" y="8921075"/>
              <a:ext cx="571659" cy="605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58284" y="5785045"/>
            <a:ext cx="14013460" cy="493714"/>
            <a:chOff x="3758284" y="5785045"/>
            <a:chExt cx="14013460" cy="493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8284" y="5785045"/>
              <a:ext cx="14013460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47489" y="3881708"/>
            <a:ext cx="5536814" cy="16979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998" y="3310969"/>
            <a:ext cx="3211539" cy="15261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06029" y="3521086"/>
            <a:ext cx="4194380" cy="39101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929" y="1025043"/>
            <a:ext cx="5440271" cy="22720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9873" y="6509564"/>
            <a:ext cx="4851287" cy="8319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87197" y="3437184"/>
            <a:ext cx="2282669" cy="2735570"/>
            <a:chOff x="618719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7197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6340" y="7292683"/>
            <a:ext cx="1170582" cy="5573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34884" y="4207851"/>
            <a:ext cx="1666495" cy="7820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73252" y="4297695"/>
            <a:ext cx="2218115" cy="21088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70028" y="6959800"/>
            <a:ext cx="2917009" cy="326400"/>
            <a:chOff x="5870028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0028" y="6959800"/>
              <a:ext cx="2917009" cy="32640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3945" y="6518859"/>
            <a:ext cx="4870058" cy="8055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1117" y="3437184"/>
            <a:ext cx="2282669" cy="2735570"/>
            <a:chOff x="2181117" y="3437184"/>
            <a:chExt cx="2282669" cy="2735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1117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38102" y="7307369"/>
            <a:ext cx="2722944" cy="9246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28804" y="4207851"/>
            <a:ext cx="1666495" cy="7820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09857" y="4297695"/>
            <a:ext cx="2519924" cy="21088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67140" y="6959800"/>
            <a:ext cx="2910624" cy="326400"/>
            <a:chOff x="1867140" y="6959800"/>
            <a:chExt cx="2910624" cy="3264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67140" y="6959800"/>
              <a:ext cx="2910624" cy="32640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96459" y="6509564"/>
            <a:ext cx="5195067" cy="8319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19704" y="3437184"/>
            <a:ext cx="2282669" cy="2735570"/>
            <a:chOff x="9919704" y="3437184"/>
            <a:chExt cx="2282669" cy="2735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68216" y="7302207"/>
            <a:ext cx="2171592" cy="119894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67391" y="4207851"/>
            <a:ext cx="1666495" cy="7820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208333" y="4297695"/>
            <a:ext cx="2210458" cy="21088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97246" y="6959800"/>
            <a:ext cx="2927586" cy="326400"/>
            <a:chOff x="9597246" y="6959800"/>
            <a:chExt cx="2927586" cy="3264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128917" y="6518860"/>
            <a:ext cx="4870057" cy="8055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756068" y="3437184"/>
            <a:ext cx="2282669" cy="2735570"/>
            <a:chOff x="13756068" y="3437184"/>
            <a:chExt cx="2282669" cy="2735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103755" y="4207851"/>
            <a:ext cx="1666495" cy="78203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050838" y="4297695"/>
            <a:ext cx="2220658" cy="210885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38898" y="6959800"/>
            <a:ext cx="2917009" cy="326400"/>
            <a:chOff x="13438898" y="6959800"/>
            <a:chExt cx="2917009" cy="32640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4651" y="3736927"/>
            <a:ext cx="6159520" cy="26232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1179" y="3302179"/>
            <a:ext cx="3210996" cy="15525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0111" y="3433425"/>
            <a:ext cx="4754367" cy="44053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0620" y="2255901"/>
            <a:ext cx="6171429" cy="6171429"/>
            <a:chOff x="1420620" y="2255901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0620" y="2255901"/>
              <a:ext cx="6171429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6770" y="4808803"/>
            <a:ext cx="6951267" cy="14855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0992" y="3289953"/>
            <a:ext cx="4329253" cy="44194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1614" y="4146256"/>
            <a:ext cx="4417017" cy="8949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14286" y="3974364"/>
            <a:ext cx="633198" cy="2671304"/>
            <a:chOff x="8914286" y="3974364"/>
            <a:chExt cx="633198" cy="26713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4286" y="3974364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60924" y="3974364"/>
            <a:ext cx="633198" cy="2671304"/>
            <a:chOff x="16160924" y="3974364"/>
            <a:chExt cx="633198" cy="26713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60924" y="3974364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48888" y="2749645"/>
            <a:ext cx="684547" cy="619618"/>
            <a:chOff x="1848888" y="2749645"/>
            <a:chExt cx="684547" cy="6196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8888" y="2749645"/>
              <a:ext cx="684547" cy="6196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82548" y="6071786"/>
            <a:ext cx="684547" cy="619618"/>
            <a:chOff x="6982548" y="6071786"/>
            <a:chExt cx="684547" cy="6196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2548" y="6071786"/>
              <a:ext cx="684547" cy="6196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0107" y="640562"/>
            <a:ext cx="4870057" cy="8055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7329" y="667511"/>
            <a:ext cx="624646" cy="29590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5795" y="712038"/>
            <a:ext cx="903955" cy="7991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36150" y="3046956"/>
            <a:ext cx="14787578" cy="2345341"/>
            <a:chOff x="1936150" y="3046956"/>
            <a:chExt cx="14787578" cy="23453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6150" y="3046956"/>
              <a:ext cx="14787578" cy="23453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329" y="667511"/>
            <a:ext cx="624646" cy="29590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5795" y="712038"/>
            <a:ext cx="903955" cy="7991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61840" y="771821"/>
            <a:ext cx="3199642" cy="5208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36777" y="2384243"/>
            <a:ext cx="1671417" cy="8546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1987" y="2451977"/>
            <a:ext cx="4288980" cy="2522929"/>
            <a:chOff x="1561987" y="2451977"/>
            <a:chExt cx="4288980" cy="25229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1987" y="2451977"/>
              <a:ext cx="4288980" cy="25229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64286" y="3156810"/>
            <a:ext cx="6985590" cy="21971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36150" y="6484171"/>
            <a:ext cx="14787578" cy="2345341"/>
            <a:chOff x="1936150" y="6484171"/>
            <a:chExt cx="14787578" cy="23453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36150" y="6484171"/>
              <a:ext cx="14787578" cy="234534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27253" y="5821462"/>
            <a:ext cx="1728560" cy="84508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61987" y="5889192"/>
            <a:ext cx="4288980" cy="2522929"/>
            <a:chOff x="1561987" y="5889192"/>
            <a:chExt cx="4288980" cy="25229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1987" y="5889192"/>
              <a:ext cx="4288980" cy="252292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88867" y="6942476"/>
            <a:ext cx="6707324" cy="13942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0107" y="640562"/>
            <a:ext cx="4870057" cy="8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4947" y="3755004"/>
            <a:ext cx="6158633" cy="25692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1179" y="3302179"/>
            <a:ext cx="3210996" cy="15525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85768" y="3440444"/>
            <a:ext cx="4724063" cy="43842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92" y="616429"/>
            <a:ext cx="5171630" cy="7676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3927" y="1699737"/>
            <a:ext cx="17308289" cy="8555876"/>
            <a:chOff x="323927" y="1699737"/>
            <a:chExt cx="17308289" cy="85558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927" y="1699737"/>
              <a:ext cx="17308289" cy="85558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7329" y="667511"/>
            <a:ext cx="624646" cy="29590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4158" y="710755"/>
            <a:ext cx="805209" cy="77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4651" y="3736927"/>
            <a:ext cx="6159520" cy="17036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998" y="3310969"/>
            <a:ext cx="3211539" cy="15261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4610" y="3511267"/>
            <a:ext cx="4171495" cy="39396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4760" y="2918424"/>
            <a:ext cx="3571006" cy="5929938"/>
            <a:chOff x="1844760" y="2918424"/>
            <a:chExt cx="3571006" cy="59299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4760" y="2918424"/>
              <a:ext cx="3571006" cy="59299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3239" y="3673184"/>
            <a:ext cx="1671417" cy="8496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21016" y="4856407"/>
            <a:ext cx="2684877" cy="18394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70329" y="2625500"/>
            <a:ext cx="1595284" cy="1595284"/>
            <a:chOff x="4070329" y="2625500"/>
            <a:chExt cx="1595284" cy="15952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0329" y="2625500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08255" y="2918424"/>
            <a:ext cx="3571006" cy="5929938"/>
            <a:chOff x="7408255" y="2918424"/>
            <a:chExt cx="3571006" cy="59299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8255" y="2918424"/>
              <a:ext cx="3571006" cy="59299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37426" y="3673184"/>
            <a:ext cx="1671417" cy="8496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59549" y="5023648"/>
            <a:ext cx="2467906" cy="10149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33824" y="2625500"/>
            <a:ext cx="1595284" cy="1595284"/>
            <a:chOff x="9633824" y="2625500"/>
            <a:chExt cx="1595284" cy="15952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33824" y="2625500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73208" y="2918424"/>
            <a:ext cx="3571006" cy="5929938"/>
            <a:chOff x="12973208" y="2918424"/>
            <a:chExt cx="3571006" cy="59299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73208" y="2918424"/>
              <a:ext cx="3571006" cy="592993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67284" y="3705152"/>
            <a:ext cx="1999674" cy="8496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90603" y="4742242"/>
            <a:ext cx="2781582" cy="22466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34348" y="2657468"/>
            <a:ext cx="1595284" cy="1595284"/>
            <a:chOff x="15134348" y="2657468"/>
            <a:chExt cx="1595284" cy="159528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34348" y="2657468"/>
              <a:ext cx="1595284" cy="15952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25909" y="2969588"/>
            <a:ext cx="1089856" cy="907109"/>
            <a:chOff x="4325909" y="2969588"/>
            <a:chExt cx="1089856" cy="9071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25909" y="2969588"/>
              <a:ext cx="1089856" cy="90710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973663" y="3290197"/>
            <a:ext cx="1598410" cy="6190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889404" y="3039792"/>
            <a:ext cx="1089856" cy="907109"/>
            <a:chOff x="9889404" y="3039792"/>
            <a:chExt cx="1089856" cy="90710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89404" y="3039792"/>
              <a:ext cx="1089856" cy="90710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61459" y="3360397"/>
            <a:ext cx="1592162" cy="6190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373602" y="2950392"/>
            <a:ext cx="1089856" cy="907109"/>
            <a:chOff x="15373602" y="2950392"/>
            <a:chExt cx="1089856" cy="90710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373602" y="2950392"/>
              <a:ext cx="1089856" cy="90710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046383" y="3271003"/>
            <a:ext cx="1589933" cy="6190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91497" y="624924"/>
            <a:ext cx="4949839" cy="77072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47329" y="667511"/>
            <a:ext cx="624646" cy="29590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33158" y="710755"/>
            <a:ext cx="806209" cy="77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2023-11-20T13:59:01Z</dcterms:created>
  <dcterms:modified xsi:type="dcterms:W3CDTF">2023-11-20T13:59:01Z</dcterms:modified>
</cp:coreProperties>
</file>