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E5F0C5-3C92-441E-B917-D065E5DC8CA0}">
  <a:tblStyle styleId="{04E5F0C5-3C92-441E-B917-D065E5DC8C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oloughi@asu.edu" TargetMode="External"/><Relationship Id="rId4" Type="http://schemas.openxmlformats.org/officeDocument/2006/relationships/hyperlink" Target="mailto:vdixit2@asu.edu" TargetMode="External"/><Relationship Id="rId5" Type="http://schemas.openxmlformats.org/officeDocument/2006/relationships/hyperlink" Target="mailto:achaud16@asu.edu" TargetMode="External"/><Relationship Id="rId6" Type="http://schemas.openxmlformats.org/officeDocument/2006/relationships/hyperlink" Target="mailto:jdmoor13@asu.edu" TargetMode="External"/><Relationship Id="rId7" Type="http://schemas.openxmlformats.org/officeDocument/2006/relationships/hyperlink" Target="mailto:cblybber@asu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WRCCDC 2018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 Team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970722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{04E5F0C5-3C92-441E-B917-D065E5DC8CA0}</a:tableStyleId>
              </a:tblPr>
              <a:tblGrid>
                <a:gridCol w="1823825"/>
                <a:gridCol w="1823825"/>
                <a:gridCol w="1823825"/>
                <a:gridCol w="1823825"/>
                <a:gridCol w="1823825"/>
                <a:gridCol w="18238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 ID</a:t>
                      </a:r>
                      <a:endParaRPr b="1"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 b="1"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 b="1"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TShirt Size</a:t>
                      </a:r>
                      <a:endParaRPr b="1"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 Email</a:t>
                      </a:r>
                      <a:endParaRPr b="1"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/>
                    </a:p>
                  </a:txBody>
                  <a:tcPr marT="0" marB="0" marR="0" marL="0" anchor="b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1210633798</a:t>
                      </a:r>
                      <a:endParaRPr sz="3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Michael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O'loughlin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moloughi@asu.edu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Undergraduate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1211144711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Vaibhav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Dixit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vdixit2@asu.edu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Graduate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1206281930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Ankur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Chowdhary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achaud16@asu.edu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Graduate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1208149172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Jefferey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Moore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jdmoor13@asu.edu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Undergraduate</a:t>
                      </a:r>
                      <a:endParaRPr/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1210122040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Chase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Lybbert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cblybber@asu.edu</a:t>
                      </a:r>
                      <a:endParaRPr sz="3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Undergraduate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Dijiang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Huang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Dijiang@asu.edu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Coach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Allocation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381539" y="18918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Jeff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Vaibhav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Ankur)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Incidence 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esponse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Ankur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Injection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Ankur)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Presentation/time keeping/Phone call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72575" y="169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I (2 hours)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30025" y="1221625"/>
            <a:ext cx="11607000" cy="5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Documents/check list (Michael)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Splunk, (Ankur)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initial scripts? (Ankur)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setup VPN? (Ankur)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 scanning using Nessus (Jeff)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 (process monitor and process explore), Liunx (Netstat), write some script to automate the checking (Jeff)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testing script on the testing vm to test running services. (V)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logging for FW and write scripts to mine logs. (V)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manuals. Regular procedures to handle well-known issues. (Ankur and V)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all the configuration files (Jeff and Chase)</a:t>
            </a:r>
            <a:endParaRPr/>
          </a:p>
          <a:p>
            <a:pPr indent="-641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II (Attacking phase towards the end of the competition)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Auditing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Liunx (auditD) Chase,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 (host intrusion detection) Jeff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 checking tools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 (malware bytes) Jeff,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(Check rootkit) Chase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hardening, scripts to check configuration files, e.g., anonymous users are allowed or not, weak credentials, etc. Create a list of checking — Ankur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response (Splunk) - Ankur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Presentation, templates (Michael)</a:t>
            </a:r>
            <a:endParaRPr/>
          </a:p>
          <a:p>
            <a:pPr indent="-641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