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549"/>
    <a:srgbClr val="703449"/>
    <a:srgbClr val="FECF71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1369" autoAdjust="0"/>
    <p:restoredTop sz="90930" autoAdjust="0"/>
  </p:normalViewPr>
  <p:slideViewPr>
    <p:cSldViewPr snapToGrid="0">
      <p:cViewPr>
        <p:scale>
          <a:sx n="124" d="100"/>
          <a:sy n="124" d="100"/>
        </p:scale>
        <p:origin x="8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37169-2E8B-4236-BFF9-37F000178D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5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A1E41-11FA-43B9-9D7E-7325F87A46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87400"/>
            <a:ext cx="19431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87400"/>
            <a:ext cx="5676900" cy="5308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97F41-E6CC-40E8-9815-BF1E2A071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F0151-AF11-4667-8756-8F743B691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10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CA5F-DA4F-4EF9-B39A-264F93D94C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0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71700"/>
            <a:ext cx="3810000" cy="3924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1700"/>
            <a:ext cx="3810000" cy="3924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A59BA-0601-4FC8-A905-11B02D576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5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E5E0B-F9CF-4B01-971E-EE437A4BAD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16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06F71-FE80-474A-B813-5AC00C9DE2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10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DC54C-76AF-4FEB-83BD-481CF6527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9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2217F-DD9E-46AA-BE2E-48CB11BE53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71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FB523-78C4-463E-8C9F-067C8BA0B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9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7034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914400"/>
            <a:ext cx="9144000" cy="50800"/>
          </a:xfrm>
          <a:prstGeom prst="rect">
            <a:avLst/>
          </a:prstGeom>
          <a:solidFill>
            <a:srgbClr val="FECF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87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71700"/>
            <a:ext cx="7772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B72B90-8F53-418B-B046-31F2ADDDCAC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5" name="Picture 11" descr="lwm2_whit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09550"/>
            <a:ext cx="2633663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-howtodoit.com/?p=138" TargetMode="External"/><Relationship Id="rId2" Type="http://schemas.openxmlformats.org/officeDocument/2006/relationships/hyperlink" Target="https://www.upcloud.com/support/installing-snort-on-ubunt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or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Snort NIDS &amp; NIPS</a:t>
            </a:r>
            <a:br>
              <a:rPr lang="en-US" dirty="0" smtClean="0"/>
            </a:br>
            <a:r>
              <a:rPr lang="en-US" dirty="0" smtClean="0"/>
              <a:t>Step-by-Step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7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219" y="1126672"/>
            <a:ext cx="8235363" cy="4820770"/>
          </a:xfrm>
        </p:spPr>
        <p:txBody>
          <a:bodyPr/>
          <a:lstStyle/>
          <a:p>
            <a:r>
              <a:rPr lang="en-US" sz="2400" dirty="0" smtClean="0"/>
              <a:t>Edit snort configuration file (</a:t>
            </a:r>
            <a:r>
              <a:rPr lang="en-US" sz="2400" dirty="0" err="1" smtClean="0"/>
              <a:t>snort.conf</a:t>
            </a:r>
            <a:r>
              <a:rPr lang="en-US" sz="2400" dirty="0" smtClean="0"/>
              <a:t>) located in /</a:t>
            </a:r>
            <a:r>
              <a:rPr lang="en-US" sz="2400" dirty="0" err="1" smtClean="0"/>
              <a:t>etc</a:t>
            </a:r>
            <a:r>
              <a:rPr lang="en-US" sz="2400" dirty="0" smtClean="0"/>
              <a:t>/snort/</a:t>
            </a:r>
          </a:p>
          <a:p>
            <a:r>
              <a:rPr lang="en-US" sz="2400" dirty="0" smtClean="0"/>
              <a:t>For testing purpose you do not need all rulesets, so run the following command to comment out all of them:</a:t>
            </a:r>
          </a:p>
          <a:p>
            <a:pPr lvl="1"/>
            <a:r>
              <a:rPr lang="en-US" sz="2000" dirty="0"/>
              <a:t>sudo </a:t>
            </a:r>
            <a:r>
              <a:rPr lang="en-US" sz="2000" dirty="0" err="1"/>
              <a:t>sed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"s/include \$RULE\_PATH/#include \$RULE\_PATH/" /</a:t>
            </a:r>
            <a:r>
              <a:rPr lang="en-US" sz="2000" dirty="0" err="1" smtClean="0"/>
              <a:t>etc</a:t>
            </a:r>
            <a:r>
              <a:rPr lang="en-US" sz="2000" dirty="0" smtClean="0"/>
              <a:t>/snort/</a:t>
            </a:r>
            <a:r>
              <a:rPr lang="en-US" sz="2000" dirty="0" err="1" smtClean="0"/>
              <a:t>snort.conf</a:t>
            </a:r>
            <a:endParaRPr lang="en-US" sz="2000" dirty="0" smtClean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udo vim /</a:t>
            </a:r>
            <a:r>
              <a:rPr lang="en-US" sz="2000" dirty="0" err="1" smtClean="0"/>
              <a:t>etc</a:t>
            </a:r>
            <a:r>
              <a:rPr lang="en-US" sz="2000" dirty="0" smtClean="0"/>
              <a:t>/snort/</a:t>
            </a:r>
            <a:r>
              <a:rPr lang="en-US" sz="2000" dirty="0" err="1" smtClean="0"/>
              <a:t>snort.conf</a:t>
            </a:r>
            <a:endParaRPr lang="en-US" sz="2000" dirty="0" smtClean="0"/>
          </a:p>
          <a:p>
            <a:pPr lvl="1"/>
            <a:r>
              <a:rPr lang="en-US" sz="2000" dirty="0" smtClean="0"/>
              <a:t>Go to line 104 and change the following:</a:t>
            </a:r>
          </a:p>
          <a:p>
            <a:pPr lvl="2"/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>
                <a:latin typeface="inherit"/>
              </a:rPr>
              <a:t>RULE_PATH</a:t>
            </a:r>
            <a:r>
              <a:rPr lang="en-US" sz="1400" b="0" dirty="0" smtClean="0">
                <a:effectLst/>
                <a:latin typeface="inherit"/>
              </a:rPr>
              <a:t> ../rules   </a:t>
            </a:r>
            <a:r>
              <a:rPr lang="en-US" sz="1400" b="0" dirty="0" smtClean="0">
                <a:effectLst/>
                <a:latin typeface="inherit"/>
                <a:sym typeface="Wingdings" panose="05000000000000000000" pitchFamily="2" charset="2"/>
              </a:rPr>
              <a:t>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RULE_PATH /</a:t>
            </a:r>
            <a:r>
              <a:rPr lang="en-US" sz="1400" b="0" dirty="0" err="1" smtClean="0">
                <a:effectLst/>
                <a:latin typeface="inherit"/>
              </a:rPr>
              <a:t>etc</a:t>
            </a:r>
            <a:r>
              <a:rPr lang="en-US" sz="1400" b="0" dirty="0" smtClean="0">
                <a:effectLst/>
                <a:latin typeface="inherit"/>
              </a:rPr>
              <a:t>/snort/rules</a:t>
            </a:r>
            <a:endParaRPr lang="en-US" sz="1400" dirty="0">
              <a:latin typeface="inherit"/>
            </a:endParaRPr>
          </a:p>
          <a:p>
            <a:pPr lvl="2"/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>
                <a:latin typeface="inherit"/>
              </a:rPr>
              <a:t>SO_RULE_PATH</a:t>
            </a:r>
            <a:r>
              <a:rPr lang="en-US" sz="1400" b="0" dirty="0" smtClean="0">
                <a:effectLst/>
                <a:latin typeface="inherit"/>
              </a:rPr>
              <a:t> ../</a:t>
            </a:r>
            <a:r>
              <a:rPr lang="en-US" sz="1400" b="0" dirty="0" err="1" smtClean="0">
                <a:effectLst/>
                <a:latin typeface="inherit"/>
              </a:rPr>
              <a:t>so_rules</a:t>
            </a:r>
            <a:r>
              <a:rPr lang="en-US" sz="1400" b="0" dirty="0" smtClean="0">
                <a:effectLst/>
                <a:latin typeface="inherit"/>
              </a:rPr>
              <a:t>  </a:t>
            </a:r>
            <a:r>
              <a:rPr lang="en-US" sz="1400" b="0" dirty="0" smtClean="0">
                <a:effectLst/>
                <a:latin typeface="inherit"/>
                <a:sym typeface="Wingdings" panose="05000000000000000000" pitchFamily="2" charset="2"/>
              </a:rPr>
              <a:t> </a:t>
            </a:r>
            <a:r>
              <a:rPr lang="en-US" sz="1400" dirty="0" smtClean="0">
                <a:latin typeface="inherit"/>
              </a:rPr>
              <a:t>SO_RULE_PATH</a:t>
            </a:r>
            <a:r>
              <a:rPr lang="en-US" sz="1400" b="0" dirty="0" smtClean="0">
                <a:effectLst/>
                <a:latin typeface="inherit"/>
              </a:rPr>
              <a:t> /</a:t>
            </a:r>
            <a:r>
              <a:rPr lang="en-US" sz="1400" b="0" dirty="0" err="1" smtClean="0">
                <a:effectLst/>
                <a:latin typeface="inherit"/>
              </a:rPr>
              <a:t>etc</a:t>
            </a:r>
            <a:r>
              <a:rPr lang="en-US" sz="1400" b="0" dirty="0" smtClean="0">
                <a:effectLst/>
                <a:latin typeface="inherit"/>
              </a:rPr>
              <a:t>/snort/</a:t>
            </a:r>
            <a:r>
              <a:rPr lang="en-US" sz="1400" b="0" dirty="0" err="1" smtClean="0">
                <a:effectLst/>
                <a:latin typeface="inherit"/>
              </a:rPr>
              <a:t>so_rules</a:t>
            </a:r>
            <a:r>
              <a:rPr lang="en-US" sz="1400" b="0" dirty="0" smtClean="0">
                <a:effectLst/>
                <a:latin typeface="inherit"/>
              </a:rPr>
              <a:t> </a:t>
            </a:r>
            <a:endParaRPr lang="en-US" sz="1400" dirty="0">
              <a:latin typeface="inherit"/>
            </a:endParaRPr>
          </a:p>
          <a:p>
            <a:pPr lvl="2"/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>
                <a:latin typeface="inherit"/>
              </a:rPr>
              <a:t>PREPROC_RULE_PATH</a:t>
            </a:r>
            <a:r>
              <a:rPr lang="en-US" sz="1400" b="0" dirty="0" smtClean="0">
                <a:effectLst/>
                <a:latin typeface="inherit"/>
              </a:rPr>
              <a:t> ../</a:t>
            </a:r>
            <a:r>
              <a:rPr lang="en-US" sz="1400" b="0" dirty="0" err="1" smtClean="0">
                <a:effectLst/>
                <a:latin typeface="inherit"/>
              </a:rPr>
              <a:t>preproc_rules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b="0" dirty="0" smtClean="0">
                <a:effectLst/>
                <a:latin typeface="inherit"/>
                <a:sym typeface="Wingdings" panose="05000000000000000000" pitchFamily="2" charset="2"/>
              </a:rPr>
              <a:t> </a:t>
            </a:r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 smtClean="0">
                <a:latin typeface="inherit"/>
              </a:rPr>
              <a:t>PREPROC_RULE_PATH</a:t>
            </a:r>
            <a:r>
              <a:rPr lang="en-US" sz="1400" b="0" dirty="0" smtClean="0">
                <a:effectLst/>
                <a:latin typeface="inherit"/>
              </a:rPr>
              <a:t> /</a:t>
            </a:r>
            <a:r>
              <a:rPr lang="en-US" sz="1400" b="0" dirty="0" err="1" smtClean="0">
                <a:effectLst/>
                <a:latin typeface="inherit"/>
              </a:rPr>
              <a:t>etc</a:t>
            </a:r>
            <a:r>
              <a:rPr lang="en-US" sz="1400" b="0" dirty="0" smtClean="0">
                <a:effectLst/>
                <a:latin typeface="inherit"/>
              </a:rPr>
              <a:t>/snort/</a:t>
            </a:r>
            <a:r>
              <a:rPr lang="en-US" sz="1400" b="0" dirty="0" err="1" smtClean="0">
                <a:effectLst/>
                <a:latin typeface="inherit"/>
              </a:rPr>
              <a:t>preproc_rules</a:t>
            </a:r>
            <a:endParaRPr lang="en-US" sz="1400" dirty="0">
              <a:latin typeface="inherit"/>
            </a:endParaRPr>
          </a:p>
          <a:p>
            <a:pPr lvl="2"/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>
                <a:latin typeface="inherit"/>
              </a:rPr>
              <a:t>WHITE_LIST_PATH</a:t>
            </a:r>
            <a:r>
              <a:rPr lang="en-US" sz="1400" b="0" dirty="0" smtClean="0">
                <a:effectLst/>
                <a:latin typeface="inherit"/>
              </a:rPr>
              <a:t> ../rules </a:t>
            </a:r>
            <a:r>
              <a:rPr lang="en-US" sz="1400" b="0" dirty="0" smtClean="0">
                <a:effectLst/>
                <a:latin typeface="inherit"/>
                <a:sym typeface="Wingdings" panose="05000000000000000000" pitchFamily="2" charset="2"/>
              </a:rPr>
              <a:t> </a:t>
            </a:r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 smtClean="0">
                <a:latin typeface="inherit"/>
              </a:rPr>
              <a:t>WHITE_LIST_PATH</a:t>
            </a:r>
            <a:r>
              <a:rPr lang="en-US" sz="1400" b="0" dirty="0" smtClean="0">
                <a:effectLst/>
                <a:latin typeface="inherit"/>
              </a:rPr>
              <a:t> /</a:t>
            </a:r>
            <a:r>
              <a:rPr lang="en-US" sz="1400" b="0" dirty="0" err="1" smtClean="0">
                <a:effectLst/>
                <a:latin typeface="inherit"/>
              </a:rPr>
              <a:t>etc</a:t>
            </a:r>
            <a:r>
              <a:rPr lang="en-US" sz="1400" b="0" dirty="0" smtClean="0">
                <a:effectLst/>
                <a:latin typeface="inherit"/>
              </a:rPr>
              <a:t>/snort/rules/</a:t>
            </a:r>
            <a:r>
              <a:rPr lang="en-US" sz="1400" b="0" dirty="0" err="1" smtClean="0">
                <a:effectLst/>
                <a:latin typeface="inherit"/>
              </a:rPr>
              <a:t>iplists</a:t>
            </a:r>
            <a:endParaRPr lang="en-US" sz="1400" dirty="0">
              <a:latin typeface="inherit"/>
            </a:endParaRPr>
          </a:p>
          <a:p>
            <a:pPr lvl="2"/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>
                <a:latin typeface="inherit"/>
              </a:rPr>
              <a:t>BLACK_LIST_PATH</a:t>
            </a:r>
            <a:r>
              <a:rPr lang="en-US" sz="1400" b="0" dirty="0" smtClean="0">
                <a:effectLst/>
                <a:latin typeface="inherit"/>
              </a:rPr>
              <a:t> ../</a:t>
            </a:r>
            <a:r>
              <a:rPr lang="en-US" sz="1400" dirty="0" smtClean="0">
                <a:latin typeface="inherit"/>
              </a:rPr>
              <a:t>rules </a:t>
            </a:r>
            <a:r>
              <a:rPr lang="en-US" sz="1400" dirty="0" smtClean="0">
                <a:latin typeface="inherit"/>
                <a:sym typeface="Wingdings" panose="05000000000000000000" pitchFamily="2" charset="2"/>
              </a:rPr>
              <a:t> </a:t>
            </a:r>
            <a:r>
              <a:rPr lang="en-US" sz="1400" b="0" dirty="0" err="1" smtClean="0">
                <a:effectLst/>
                <a:latin typeface="inherit"/>
              </a:rPr>
              <a:t>var</a:t>
            </a:r>
            <a:r>
              <a:rPr lang="en-US" sz="1400" b="0" dirty="0" smtClean="0">
                <a:effectLst/>
                <a:latin typeface="inherit"/>
              </a:rPr>
              <a:t> </a:t>
            </a:r>
            <a:r>
              <a:rPr lang="en-US" sz="1400" dirty="0" smtClean="0">
                <a:latin typeface="inherit"/>
              </a:rPr>
              <a:t>BLACK_LIST_PATH</a:t>
            </a:r>
            <a:r>
              <a:rPr lang="en-US" sz="1400" b="0" dirty="0" smtClean="0">
                <a:effectLst/>
                <a:latin typeface="inherit"/>
              </a:rPr>
              <a:t> /</a:t>
            </a:r>
            <a:r>
              <a:rPr lang="en-US" sz="1400" b="0" dirty="0" err="1" smtClean="0">
                <a:effectLst/>
                <a:latin typeface="inherit"/>
              </a:rPr>
              <a:t>etc</a:t>
            </a:r>
            <a:r>
              <a:rPr lang="en-US" sz="1400" b="0" dirty="0" smtClean="0">
                <a:effectLst/>
                <a:latin typeface="inherit"/>
              </a:rPr>
              <a:t>/snort/</a:t>
            </a:r>
            <a:r>
              <a:rPr lang="en-US" sz="1400" dirty="0" smtClean="0">
                <a:latin typeface="inherit"/>
              </a:rPr>
              <a:t>rules/</a:t>
            </a:r>
            <a:r>
              <a:rPr lang="en-US" sz="1400" dirty="0" err="1" smtClean="0">
                <a:latin typeface="inherit"/>
              </a:rPr>
              <a:t>iplists</a:t>
            </a:r>
            <a:endParaRPr lang="en-US" sz="1400" dirty="0">
              <a:latin typeface="inherit"/>
            </a:endParaRPr>
          </a:p>
          <a:p>
            <a:pPr lvl="1"/>
            <a:r>
              <a:rPr lang="en-US" sz="2000" dirty="0" smtClean="0"/>
              <a:t>To enable local rules and test snort, go to line 545 and uncomment </a:t>
            </a:r>
            <a:r>
              <a:rPr lang="en-US" sz="2000" dirty="0" err="1" smtClean="0"/>
              <a:t>local.rules</a:t>
            </a:r>
            <a:endParaRPr lang="en-US" sz="2000" dirty="0" smtClean="0"/>
          </a:p>
          <a:p>
            <a:pPr lvl="2"/>
            <a:r>
              <a:rPr lang="en-US" sz="1600" dirty="0" smtClean="0"/>
              <a:t>Include $RULE_PATH/</a:t>
            </a:r>
            <a:r>
              <a:rPr lang="en-US" sz="1600" dirty="0" err="1" smtClean="0"/>
              <a:t>local.rules</a:t>
            </a:r>
            <a:endParaRPr lang="en-US" sz="16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16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51" y="1057516"/>
            <a:ext cx="8258415" cy="5235708"/>
          </a:xfrm>
        </p:spPr>
        <p:txBody>
          <a:bodyPr/>
          <a:lstStyle/>
          <a:p>
            <a:r>
              <a:rPr lang="en-US" sz="2400" dirty="0" smtClean="0"/>
              <a:t>Test the configuration file using:</a:t>
            </a:r>
          </a:p>
          <a:p>
            <a:pPr lvl="1"/>
            <a:r>
              <a:rPr lang="en-US" sz="2400" dirty="0"/>
              <a:t>sudo snort -T -</a:t>
            </a:r>
            <a:r>
              <a:rPr lang="en-US" sz="2400" dirty="0" err="1"/>
              <a:t>i</a:t>
            </a:r>
            <a:r>
              <a:rPr lang="en-US" sz="2400" dirty="0"/>
              <a:t> ens160 -c /</a:t>
            </a:r>
            <a:r>
              <a:rPr lang="en-US" sz="2400" dirty="0" err="1" smtClean="0"/>
              <a:t>etc</a:t>
            </a:r>
            <a:r>
              <a:rPr lang="en-US" sz="2400" dirty="0" smtClean="0"/>
              <a:t>/snort/</a:t>
            </a:r>
            <a:r>
              <a:rPr lang="en-US" sz="2400" dirty="0" err="1" smtClean="0"/>
              <a:t>snort.conf</a:t>
            </a:r>
            <a:endParaRPr lang="en-US" sz="2400" dirty="0"/>
          </a:p>
          <a:p>
            <a:r>
              <a:rPr lang="en-US" sz="2400" dirty="0" smtClean="0"/>
              <a:t>You should see output like this:</a:t>
            </a:r>
          </a:p>
          <a:p>
            <a:pPr lvl="1"/>
            <a:r>
              <a:rPr lang="en-US" sz="2400" dirty="0"/>
              <a:t>Snort successfully validated the configuration!</a:t>
            </a:r>
          </a:p>
          <a:p>
            <a:pPr lvl="1"/>
            <a:r>
              <a:rPr lang="en-US" sz="2400" dirty="0"/>
              <a:t>Snort exiting</a:t>
            </a:r>
          </a:p>
          <a:p>
            <a:r>
              <a:rPr lang="en-US" sz="2400" dirty="0" smtClean="0"/>
              <a:t>Now edit </a:t>
            </a:r>
            <a:r>
              <a:rPr lang="en-US" sz="2400" dirty="0" err="1" smtClean="0"/>
              <a:t>local.rules</a:t>
            </a:r>
            <a:r>
              <a:rPr lang="en-US" sz="2400" dirty="0" smtClean="0"/>
              <a:t> file</a:t>
            </a:r>
          </a:p>
          <a:p>
            <a:pPr lvl="1"/>
            <a:r>
              <a:rPr lang="en-US" sz="2400" dirty="0"/>
              <a:t>sudo vim /</a:t>
            </a:r>
            <a:r>
              <a:rPr lang="en-US" sz="2400" dirty="0" err="1" smtClean="0"/>
              <a:t>etc</a:t>
            </a:r>
            <a:r>
              <a:rPr lang="en-US" sz="2400" dirty="0" smtClean="0"/>
              <a:t>/snort/rules/</a:t>
            </a:r>
            <a:r>
              <a:rPr lang="en-US" sz="2400" dirty="0" err="1" smtClean="0"/>
              <a:t>local.rules</a:t>
            </a:r>
            <a:endParaRPr lang="en-US" sz="2400" dirty="0" smtClean="0"/>
          </a:p>
          <a:p>
            <a:r>
              <a:rPr lang="en-US" sz="2400" dirty="0" smtClean="0"/>
              <a:t>Add this rule: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1800" dirty="0" smtClean="0"/>
              <a:t>alert </a:t>
            </a:r>
            <a:r>
              <a:rPr lang="en-US" sz="1800" dirty="0" err="1" smtClean="0"/>
              <a:t>icmp</a:t>
            </a:r>
            <a:r>
              <a:rPr lang="en-US" sz="1800" dirty="0" smtClean="0"/>
              <a:t> any </a:t>
            </a:r>
            <a:r>
              <a:rPr lang="en-US" sz="1800" dirty="0" err="1" smtClean="0"/>
              <a:t>any</a:t>
            </a:r>
            <a:r>
              <a:rPr lang="en-US" sz="1800" dirty="0" smtClean="0"/>
              <a:t> -&gt; $HOME_NET any (</a:t>
            </a:r>
            <a:r>
              <a:rPr lang="en-US" sz="1800" dirty="0" err="1" smtClean="0"/>
              <a:t>msg</a:t>
            </a:r>
            <a:r>
              <a:rPr lang="en-US" sz="1800" dirty="0" smtClean="0"/>
              <a:t>:"ICMP test detected"; GID:1; sid:10000001; rev:001; </a:t>
            </a:r>
            <a:r>
              <a:rPr lang="en-US" sz="1800" dirty="0" err="1" smtClean="0"/>
              <a:t>classtype:icmp-event</a:t>
            </a:r>
            <a:r>
              <a:rPr lang="en-US" sz="1800" dirty="0" smtClean="0"/>
              <a:t>;)</a:t>
            </a:r>
          </a:p>
          <a:p>
            <a:pPr lvl="1"/>
            <a:r>
              <a:rPr lang="en-US" sz="1800" dirty="0" smtClean="0"/>
              <a:t>This rule means generate an alert on </a:t>
            </a:r>
            <a:r>
              <a:rPr lang="en-US" sz="1800" dirty="0" err="1" smtClean="0"/>
              <a:t>icmp</a:t>
            </a:r>
            <a:r>
              <a:rPr lang="en-US" sz="1800" dirty="0" smtClean="0"/>
              <a:t> packets originated from </a:t>
            </a:r>
            <a:r>
              <a:rPr lang="en-US" sz="1800" dirty="0" smtClean="0">
                <a:solidFill>
                  <a:srgbClr val="C00000"/>
                </a:solidFill>
              </a:rPr>
              <a:t>any</a:t>
            </a:r>
            <a:r>
              <a:rPr lang="en-US" sz="1800" dirty="0" smtClean="0"/>
              <a:t> source and </a:t>
            </a:r>
            <a:r>
              <a:rPr lang="en-US" sz="1800" dirty="0" smtClean="0">
                <a:solidFill>
                  <a:srgbClr val="C00000"/>
                </a:solidFill>
              </a:rPr>
              <a:t>any</a:t>
            </a:r>
            <a:r>
              <a:rPr lang="en-US" sz="1800" dirty="0" smtClean="0"/>
              <a:t> port to the </a:t>
            </a:r>
            <a:r>
              <a:rPr lang="en-US" sz="1800" dirty="0" err="1" smtClean="0">
                <a:solidFill>
                  <a:srgbClr val="C00000"/>
                </a:solidFill>
              </a:rPr>
              <a:t>home_net</a:t>
            </a:r>
            <a:r>
              <a:rPr lang="en-US" sz="1800" dirty="0" smtClean="0"/>
              <a:t> on </a:t>
            </a:r>
            <a:r>
              <a:rPr lang="en-US" sz="1800" dirty="0" smtClean="0">
                <a:solidFill>
                  <a:srgbClr val="C00000"/>
                </a:solidFill>
              </a:rPr>
              <a:t>any</a:t>
            </a:r>
            <a:r>
              <a:rPr lang="en-US" sz="1800" dirty="0" smtClean="0"/>
              <a:t> port. HOME_NET can be changed to include </a:t>
            </a:r>
            <a:r>
              <a:rPr lang="en-US" sz="1800" dirty="0" err="1" smtClean="0"/>
              <a:t>home_net</a:t>
            </a:r>
            <a:r>
              <a:rPr lang="en-US" sz="1800" dirty="0" smtClean="0"/>
              <a:t> </a:t>
            </a:r>
            <a:r>
              <a:rPr lang="en-US" sz="1800" dirty="0" err="1" smtClean="0"/>
              <a:t>ip</a:t>
            </a:r>
            <a:r>
              <a:rPr lang="en-US" sz="1800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704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956" y="1011410"/>
            <a:ext cx="7772400" cy="4959084"/>
          </a:xfrm>
        </p:spPr>
        <p:txBody>
          <a:bodyPr/>
          <a:lstStyle/>
          <a:p>
            <a:r>
              <a:rPr lang="en-US" sz="2400" dirty="0" smtClean="0"/>
              <a:t>Now, for testing, you have to ping from a VM on your network and make snot listening on the right interface:</a:t>
            </a:r>
          </a:p>
          <a:p>
            <a:pPr lvl="1"/>
            <a:r>
              <a:rPr lang="en-US" sz="2400" dirty="0"/>
              <a:t>sudo /</a:t>
            </a:r>
            <a:r>
              <a:rPr lang="en-US" sz="2400" dirty="0" err="1"/>
              <a:t>usr</a:t>
            </a:r>
            <a:r>
              <a:rPr lang="en-US" sz="2400" dirty="0"/>
              <a:t>/local/bin/snort -A </a:t>
            </a:r>
            <a:r>
              <a:rPr lang="en-US" sz="2400" dirty="0">
                <a:solidFill>
                  <a:srgbClr val="C00000"/>
                </a:solidFill>
              </a:rPr>
              <a:t>console</a:t>
            </a:r>
            <a:r>
              <a:rPr lang="en-US" sz="2400" dirty="0"/>
              <a:t> -q -u snort </a:t>
            </a:r>
            <a:r>
              <a:rPr lang="en-US" sz="2400" dirty="0" smtClean="0"/>
              <a:t>-g </a:t>
            </a:r>
            <a:r>
              <a:rPr lang="en-US" sz="2400" dirty="0"/>
              <a:t>snort -c /</a:t>
            </a:r>
            <a:r>
              <a:rPr lang="en-US" sz="2400" dirty="0" err="1"/>
              <a:t>etc</a:t>
            </a:r>
            <a:r>
              <a:rPr lang="en-US" sz="2400" dirty="0"/>
              <a:t>/snort/</a:t>
            </a:r>
            <a:r>
              <a:rPr lang="en-US" sz="2400" dirty="0" err="1"/>
              <a:t>snort.conf</a:t>
            </a:r>
            <a:r>
              <a:rPr lang="en-US" sz="2400" dirty="0"/>
              <a:t>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eth0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Check your interface that you want snort to listen on!!, use </a:t>
            </a:r>
            <a:r>
              <a:rPr lang="en-US" dirty="0" err="1" smtClean="0">
                <a:solidFill>
                  <a:srgbClr val="C00000"/>
                </a:solidFill>
              </a:rPr>
              <a:t>ifconfig</a:t>
            </a:r>
            <a:r>
              <a:rPr lang="en-US" dirty="0" smtClean="0">
                <a:solidFill>
                  <a:srgbClr val="C00000"/>
                </a:solidFill>
              </a:rPr>
              <a:t> to define the interface</a:t>
            </a:r>
          </a:p>
          <a:p>
            <a:pPr lvl="1"/>
            <a:r>
              <a:rPr lang="en-US" sz="2000" dirty="0" smtClean="0"/>
              <a:t>Now, ping from one machine to </a:t>
            </a:r>
            <a:r>
              <a:rPr lang="en-US" sz="2000" dirty="0" err="1" smtClean="0"/>
              <a:t>anorher</a:t>
            </a:r>
            <a:r>
              <a:rPr lang="en-US" sz="2000" dirty="0" smtClean="0"/>
              <a:t> to see the snort alerts!</a:t>
            </a:r>
          </a:p>
          <a:p>
            <a:pPr lvl="1"/>
            <a:r>
              <a:rPr lang="en-US" sz="2000" dirty="0" smtClean="0"/>
              <a:t>On your terminal (console) you can see the alerts. You can refer to snort manual to see other options on how to log alerts.</a:t>
            </a:r>
          </a:p>
          <a:p>
            <a:pPr lvl="1"/>
            <a:r>
              <a:rPr lang="en-US" sz="2000" dirty="0" smtClean="0"/>
              <a:t>Go check saved logs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/log/snort/snort.log.&lt;timestamp&gt;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6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91" y="1111303"/>
            <a:ext cx="8404411" cy="5005188"/>
          </a:xfrm>
        </p:spPr>
        <p:txBody>
          <a:bodyPr/>
          <a:lstStyle/>
          <a:p>
            <a:r>
              <a:rPr lang="en-US" sz="2000" dirty="0" smtClean="0"/>
              <a:t>You just configured to run as Network Intrusion Detection System NIDS.</a:t>
            </a:r>
          </a:p>
          <a:p>
            <a:r>
              <a:rPr lang="en-US" sz="2000" dirty="0" smtClean="0"/>
              <a:t>To configure snort to run as Network Intrusion Prevention System NIPS</a:t>
            </a:r>
          </a:p>
          <a:p>
            <a:pPr lvl="1"/>
            <a:r>
              <a:rPr lang="en-US" sz="2000" dirty="0" smtClean="0"/>
              <a:t> sudo apt-get install </a:t>
            </a:r>
            <a:r>
              <a:rPr lang="en-US" sz="2000" dirty="0" err="1" smtClean="0"/>
              <a:t>libnetfilter</a:t>
            </a:r>
            <a:r>
              <a:rPr lang="en-US" sz="2000" dirty="0" smtClean="0"/>
              <a:t>-queue-dev libnetfilter-queue1 </a:t>
            </a:r>
            <a:r>
              <a:rPr lang="en-US" sz="2000" dirty="0" err="1" smtClean="0"/>
              <a:t>libnfnetlink</a:t>
            </a:r>
            <a:r>
              <a:rPr lang="en-US" sz="2000" dirty="0" smtClean="0"/>
              <a:t>-dev libnfnetlink0 -y</a:t>
            </a:r>
          </a:p>
          <a:p>
            <a:pPr lvl="1"/>
            <a:r>
              <a:rPr lang="en-US" sz="2000" dirty="0" smtClean="0"/>
              <a:t>go to ~/</a:t>
            </a:r>
            <a:r>
              <a:rPr lang="en-US" sz="2000" dirty="0" err="1" smtClean="0"/>
              <a:t>snort_src</a:t>
            </a:r>
            <a:r>
              <a:rPr lang="en-US" sz="2000" dirty="0" smtClean="0"/>
              <a:t>/</a:t>
            </a:r>
            <a:r>
              <a:rPr lang="en-US" altLang="en-US" sz="2000" dirty="0" smtClean="0"/>
              <a:t>cd daq-2.0.06</a:t>
            </a:r>
          </a:p>
          <a:p>
            <a:pPr lvl="1"/>
            <a:r>
              <a:rPr lang="en-US" sz="2000" dirty="0" smtClean="0"/>
              <a:t>Run ./configure --enable-</a:t>
            </a:r>
            <a:r>
              <a:rPr lang="en-US" sz="2000" dirty="0" err="1" smtClean="0"/>
              <a:t>nfq</a:t>
            </a:r>
            <a:r>
              <a:rPr lang="en-US" sz="2000" dirty="0" smtClean="0"/>
              <a:t>-module=yes</a:t>
            </a:r>
          </a:p>
          <a:p>
            <a:pPr lvl="1"/>
            <a:r>
              <a:rPr lang="en-US" sz="2000" dirty="0" smtClean="0"/>
              <a:t>Make &amp;&amp; sudo make install</a:t>
            </a:r>
          </a:p>
          <a:p>
            <a:r>
              <a:rPr lang="en-US" sz="2000" dirty="0" smtClean="0"/>
              <a:t>at line 168, </a:t>
            </a:r>
            <a:r>
              <a:rPr lang="en-US" altLang="en-US" sz="2000" dirty="0" smtClean="0"/>
              <a:t>add the following lines:</a:t>
            </a:r>
          </a:p>
          <a:p>
            <a:pPr marL="857250" lvl="1" indent="-457200" eaLnBrk="0" hangingPunct="0">
              <a:spcBef>
                <a:spcPct val="0"/>
              </a:spcBef>
            </a:pP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config</a:t>
            </a: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daq</a:t>
            </a: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nfq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  <a:p>
            <a:pPr marL="857250" lvl="1" indent="-457200" eaLnBrk="0" hangingPunct="0">
              <a:spcBef>
                <a:spcPct val="0"/>
              </a:spcBef>
            </a:pP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config</a:t>
            </a: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daq_mode</a:t>
            </a: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: inline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  <a:p>
            <a:pPr marL="857250" lvl="1" indent="-457200" eaLnBrk="0" hangingPunct="0">
              <a:spcBef>
                <a:spcPct val="0"/>
              </a:spcBef>
            </a:pP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config</a:t>
            </a: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Monaco"/>
              </a:rPr>
              <a:t>daq_var</a:t>
            </a:r>
            <a:r>
              <a:rPr lang="en-US" altLang="en-US" sz="1800" dirty="0">
                <a:solidFill>
                  <a:srgbClr val="000000"/>
                </a:solidFill>
                <a:latin typeface="Monaco"/>
              </a:rPr>
              <a:t>: queue=0</a:t>
            </a:r>
          </a:p>
          <a:p>
            <a:pPr marL="457200" indent="-457200" eaLnBrk="0" hangingPunct="0">
              <a:spcBef>
                <a:spcPct val="0"/>
              </a:spcBef>
            </a:pPr>
            <a:r>
              <a:rPr lang="en-US" altLang="en-US" sz="2000" dirty="0" smtClean="0"/>
              <a:t>Set up iptables to forward packets to snort inline mode:</a:t>
            </a:r>
          </a:p>
          <a:p>
            <a:pPr marL="857250" lvl="1" indent="-457200" eaLnBrk="0" hangingPunct="0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Iptables –A FORWARD –j NFGUEUE --queue-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num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=0 </a:t>
            </a:r>
          </a:p>
          <a:p>
            <a:pPr marL="457200" indent="-457200" eaLnBrk="0" hangingPunct="0">
              <a:spcBef>
                <a:spcPct val="0"/>
              </a:spcBef>
            </a:pPr>
            <a:r>
              <a:rPr lang="en-US" altLang="en-US" sz="2000" dirty="0" smtClean="0"/>
              <a:t>Now run snort again to drop the ping packets:</a:t>
            </a:r>
          </a:p>
          <a:p>
            <a:pPr marL="857250" lvl="1" indent="-457200" eaLnBrk="0" hangingPunct="0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sudo snort –A console –q –c /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etc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/snort/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snort.conf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Monaco"/>
              </a:rPr>
              <a:t>Q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6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https://www.upcloud.com/support/installing-snort-on-ubuntu/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http://www.ubuntu-howtodoit.com/?p=138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https://snort.org/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1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33182"/>
            <a:ext cx="8404412" cy="1143000"/>
          </a:xfrm>
        </p:spPr>
        <p:txBody>
          <a:bodyPr/>
          <a:lstStyle/>
          <a:p>
            <a:pPr algn="l"/>
            <a:r>
              <a:rPr lang="en-US" sz="4000" dirty="0"/>
              <a:t>P</a:t>
            </a:r>
            <a:r>
              <a:rPr lang="en-US" sz="4000" dirty="0" smtClean="0"/>
              <a:t>repare your system for deployment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6182"/>
            <a:ext cx="8212311" cy="1831681"/>
          </a:xfrm>
        </p:spPr>
        <p:txBody>
          <a:bodyPr/>
          <a:lstStyle/>
          <a:p>
            <a:r>
              <a:rPr lang="en-US" sz="2400" dirty="0" smtClean="0"/>
              <a:t>Ensure to update and upgrade your system</a:t>
            </a:r>
          </a:p>
          <a:p>
            <a:pPr lvl="1"/>
            <a:r>
              <a:rPr lang="en-US" sz="2000" dirty="0" smtClean="0"/>
              <a:t>sudo apt-get update</a:t>
            </a:r>
          </a:p>
          <a:p>
            <a:pPr lvl="1"/>
            <a:r>
              <a:rPr lang="en-US" sz="2000" dirty="0" smtClean="0"/>
              <a:t>sudo apt-get upgrade</a:t>
            </a:r>
          </a:p>
          <a:p>
            <a:r>
              <a:rPr lang="en-US" sz="2800" dirty="0" smtClean="0"/>
              <a:t>Install required dependencies:</a:t>
            </a:r>
          </a:p>
          <a:p>
            <a:pPr lvl="1"/>
            <a:r>
              <a:rPr lang="en-US" sz="2000" dirty="0" smtClean="0"/>
              <a:t>apt-get install </a:t>
            </a:r>
            <a:r>
              <a:rPr lang="en-US" sz="2000" dirty="0" err="1" smtClean="0"/>
              <a:t>openssh</a:t>
            </a:r>
            <a:r>
              <a:rPr lang="en-US" sz="2000" dirty="0" smtClean="0"/>
              <a:t>-server </a:t>
            </a:r>
            <a:r>
              <a:rPr lang="en-US" sz="2000" dirty="0" err="1" smtClean="0"/>
              <a:t>ethtool</a:t>
            </a:r>
            <a:r>
              <a:rPr lang="en-US" sz="2000" dirty="0" smtClean="0"/>
              <a:t> build-essential </a:t>
            </a:r>
            <a:r>
              <a:rPr lang="en-US" sz="2000" dirty="0" err="1" smtClean="0"/>
              <a:t>libpcap</a:t>
            </a:r>
            <a:r>
              <a:rPr lang="en-US" sz="2000" dirty="0" smtClean="0"/>
              <a:t>-dev libpcre3-dev </a:t>
            </a:r>
            <a:r>
              <a:rPr lang="en-US" sz="2000" dirty="0" err="1" smtClean="0"/>
              <a:t>libdumbnet</a:t>
            </a:r>
            <a:r>
              <a:rPr lang="en-US" sz="2000" dirty="0" smtClean="0"/>
              <a:t>-dev bison flex zlib1g-dev </a:t>
            </a:r>
            <a:r>
              <a:rPr lang="en-US" sz="2000" dirty="0" err="1" smtClean="0"/>
              <a:t>liblzma</a:t>
            </a:r>
            <a:r>
              <a:rPr lang="en-US" sz="2000" dirty="0" smtClean="0"/>
              <a:t>-dev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 </a:t>
            </a:r>
            <a:r>
              <a:rPr lang="en-US" sz="2000" dirty="0" err="1" smtClean="0"/>
              <a:t>libssl</a:t>
            </a:r>
            <a:r>
              <a:rPr lang="en-US" sz="2000" dirty="0" smtClean="0"/>
              <a:t>-dev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502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904" y="1165092"/>
            <a:ext cx="7974106" cy="5181920"/>
          </a:xfrm>
        </p:spPr>
        <p:txBody>
          <a:bodyPr/>
          <a:lstStyle/>
          <a:p>
            <a:r>
              <a:rPr lang="en-US" dirty="0" smtClean="0"/>
              <a:t>Install Snort</a:t>
            </a:r>
          </a:p>
          <a:p>
            <a:pPr lvl="1"/>
            <a:r>
              <a:rPr lang="en-US" dirty="0" smtClean="0"/>
              <a:t>Make a directory: sudo </a:t>
            </a:r>
            <a:r>
              <a:rPr lang="en-US" dirty="0" err="1" smtClean="0"/>
              <a:t>mkdir</a:t>
            </a:r>
            <a:r>
              <a:rPr lang="en-US" dirty="0" smtClean="0"/>
              <a:t> ~/</a:t>
            </a:r>
            <a:r>
              <a:rPr lang="en-US" dirty="0" err="1" smtClean="0"/>
              <a:t>snort_src</a:t>
            </a:r>
            <a:endParaRPr lang="en-US" dirty="0" smtClean="0"/>
          </a:p>
          <a:p>
            <a:pPr lvl="1"/>
            <a:r>
              <a:rPr lang="en-US" dirty="0" smtClean="0"/>
              <a:t>Go to the created directory: cd </a:t>
            </a:r>
            <a:r>
              <a:rPr lang="en-US" dirty="0" err="1" smtClean="0"/>
              <a:t>snort_src</a:t>
            </a:r>
            <a:endParaRPr lang="en-US" dirty="0" smtClean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Data Acquisition library (DAQ) to make abstract calls to packet capture </a:t>
            </a:r>
            <a:r>
              <a:rPr lang="en-US" dirty="0" smtClean="0"/>
              <a:t>libraries:</a:t>
            </a:r>
          </a:p>
          <a:p>
            <a:pPr lvl="2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sudo </a:t>
            </a:r>
            <a:r>
              <a:rPr lang="en-US" altLang="en-US" dirty="0" err="1" smtClean="0">
                <a:solidFill>
                  <a:srgbClr val="333333"/>
                </a:solidFill>
                <a:latin typeface="Menlo"/>
              </a:rPr>
              <a:t>wget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https://snort.org/downloads/snort/daq-2.0.6.tar.gz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</a:p>
          <a:p>
            <a:pPr lvl="2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sudo tar -</a:t>
            </a:r>
            <a:r>
              <a:rPr lang="en-US" altLang="en-US" dirty="0" err="1" smtClean="0">
                <a:solidFill>
                  <a:srgbClr val="333333"/>
                </a:solidFill>
                <a:latin typeface="Menlo"/>
              </a:rPr>
              <a:t>xvfz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daq-2.0.6.tar.gz </a:t>
            </a:r>
            <a:endParaRPr lang="en-US" altLang="en-US" dirty="0" smtClean="0">
              <a:solidFill>
                <a:srgbClr val="333333"/>
              </a:solidFill>
              <a:latin typeface="Menlo"/>
            </a:endParaRPr>
          </a:p>
          <a:p>
            <a:pPr lvl="2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cd daq-2.0.06</a:t>
            </a:r>
          </a:p>
          <a:p>
            <a:pPr lvl="2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Run the configuration script using:</a:t>
            </a:r>
          </a:p>
          <a:p>
            <a:pPr lvl="3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./configure &amp;&amp; make &amp;&amp; sudo make install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679"/>
            <a:ext cx="65" cy="4398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8679"/>
            <a:ext cx="65" cy="4398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9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903" y="1165092"/>
            <a:ext cx="8181575" cy="5181920"/>
          </a:xfrm>
        </p:spPr>
        <p:txBody>
          <a:bodyPr/>
          <a:lstStyle/>
          <a:p>
            <a:pPr lvl="1"/>
            <a:r>
              <a:rPr lang="en-US" dirty="0" smtClean="0"/>
              <a:t>Go back to the </a:t>
            </a:r>
            <a:r>
              <a:rPr lang="en-US" dirty="0" err="1" smtClean="0"/>
              <a:t>snort_src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cd ..</a:t>
            </a:r>
          </a:p>
          <a:p>
            <a:pPr lvl="1"/>
            <a:r>
              <a:rPr lang="en-US" dirty="0" smtClean="0"/>
              <a:t>Download Snort from source using:</a:t>
            </a:r>
          </a:p>
          <a:p>
            <a:pPr lvl="2"/>
            <a:r>
              <a:rPr lang="en-US" altLang="en-US" dirty="0">
                <a:solidFill>
                  <a:srgbClr val="333333"/>
                </a:solidFill>
                <a:latin typeface="Menlo"/>
              </a:rPr>
              <a:t>s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udo </a:t>
            </a:r>
            <a:r>
              <a:rPr lang="en-US" altLang="en-US" dirty="0" err="1" smtClean="0">
                <a:solidFill>
                  <a:srgbClr val="333333"/>
                </a:solidFill>
                <a:latin typeface="Menlo"/>
              </a:rPr>
              <a:t>wget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Menlo"/>
              </a:rPr>
              <a:t>https://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snort.org/downloads/snort/snort-2.9.9.0.tar.gz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</a:p>
          <a:p>
            <a:pPr lvl="2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sudo tar -</a:t>
            </a:r>
            <a:r>
              <a:rPr lang="en-US" altLang="en-US" dirty="0" err="1" smtClean="0">
                <a:solidFill>
                  <a:srgbClr val="333333"/>
                </a:solidFill>
                <a:latin typeface="Menlo"/>
              </a:rPr>
              <a:t>xvfz</a:t>
            </a:r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 snort-2.9.9.0.tar.gz </a:t>
            </a:r>
          </a:p>
          <a:p>
            <a:pPr lvl="2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cd snort-2.9.9.0</a:t>
            </a:r>
          </a:p>
          <a:p>
            <a:pPr lvl="2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Run the configuration script using:</a:t>
            </a:r>
          </a:p>
          <a:p>
            <a:pPr lvl="3"/>
            <a:r>
              <a:rPr lang="en-US" altLang="en-US" dirty="0" smtClean="0">
                <a:solidFill>
                  <a:srgbClr val="333333"/>
                </a:solidFill>
                <a:latin typeface="Menlo"/>
              </a:rPr>
              <a:t>./configure &amp;&amp; make &amp;&amp; sudo make install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679"/>
            <a:ext cx="65" cy="4398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8679"/>
            <a:ext cx="65" cy="4398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679"/>
            <a:ext cx="65" cy="43984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36" y="1045028"/>
            <a:ext cx="7912634" cy="923792"/>
          </a:xfrm>
        </p:spPr>
        <p:txBody>
          <a:bodyPr/>
          <a:lstStyle/>
          <a:p>
            <a:r>
              <a:rPr lang="en-US" sz="4000" dirty="0" smtClean="0"/>
              <a:t>Configure Snort to run in NIDS mode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968820"/>
            <a:ext cx="8713694" cy="3865922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Update shared libraries using:</a:t>
            </a:r>
          </a:p>
          <a:p>
            <a:pPr lvl="1"/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sudo 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ldconfig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lvl="1"/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Snort on Ubuntu gets </a:t>
            </a:r>
            <a:r>
              <a:rPr lang="en-US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installed to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/</a:t>
            </a:r>
            <a:r>
              <a:rPr lang="en-US" altLang="en-US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alt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/local/bin/snort directory, it is good practice to create a symbolic link to /</a:t>
            </a:r>
            <a:r>
              <a:rPr lang="en-US" altLang="en-U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altLang="en-U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sbin</a:t>
            </a:r>
            <a:r>
              <a:rPr lang="en-US" altLang="en-U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/snort using:</a:t>
            </a:r>
          </a:p>
          <a:p>
            <a:pPr lvl="2"/>
            <a:r>
              <a:rPr lang="en-US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udo ln –s /</a:t>
            </a:r>
            <a:r>
              <a:rPr lang="en-US" alt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/local/bin/snort /</a:t>
            </a:r>
            <a:r>
              <a:rPr lang="en-US" alt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alt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sbin</a:t>
            </a:r>
            <a:r>
              <a:rPr lang="en-US" alt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/snort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986"/>
            <a:ext cx="65" cy="5231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72" y="1111304"/>
            <a:ext cx="7772400" cy="3924300"/>
          </a:xfrm>
        </p:spPr>
        <p:txBody>
          <a:bodyPr/>
          <a:lstStyle/>
          <a:p>
            <a:r>
              <a:rPr lang="en-US" dirty="0" smtClean="0"/>
              <a:t>Verify the installation and configuration using snort –V; then you should see the following 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71" y="2817519"/>
            <a:ext cx="6953250" cy="23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Snort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7604"/>
            <a:ext cx="8020210" cy="4651723"/>
          </a:xfrm>
        </p:spPr>
        <p:txBody>
          <a:bodyPr/>
          <a:lstStyle/>
          <a:p>
            <a:r>
              <a:rPr lang="en-US" sz="2400" dirty="0"/>
              <a:t>To run Snort on Ubuntu safely without root access, you should create a new unprivileged user and a new user group for the daemon to run </a:t>
            </a:r>
            <a:r>
              <a:rPr lang="en-US" sz="2400" dirty="0" smtClean="0"/>
              <a:t>under:</a:t>
            </a:r>
          </a:p>
          <a:p>
            <a:pPr lvl="1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sudo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groupadd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snort</a:t>
            </a:r>
          </a:p>
          <a:p>
            <a:pPr lvl="1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sudo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snort -r -s 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sbin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nologin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-c SNORT_IDS -g snort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endParaRPr lang="en-US" sz="2000" dirty="0"/>
          </a:p>
          <a:p>
            <a:r>
              <a:rPr lang="en-US" sz="2400" dirty="0" smtClean="0"/>
              <a:t>Before </a:t>
            </a:r>
            <a:r>
              <a:rPr lang="en-US" sz="2400" dirty="0"/>
              <a:t>configuring Snort, you will need to </a:t>
            </a:r>
            <a:r>
              <a:rPr lang="en-US" sz="2400" dirty="0" smtClean="0"/>
              <a:t>create </a:t>
            </a:r>
            <a:r>
              <a:rPr lang="en-US" sz="2400" dirty="0"/>
              <a:t>a directory structure for Snort</a:t>
            </a:r>
            <a:r>
              <a:rPr lang="en-US" sz="2400" dirty="0" smtClean="0"/>
              <a:t>.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/>
              <a:t>s</a:t>
            </a:r>
            <a:r>
              <a:rPr lang="en-US" altLang="en-US" sz="1400" dirty="0" smtClean="0"/>
              <a:t>udo </a:t>
            </a:r>
            <a:r>
              <a:rPr lang="en-US" altLang="en-US" sz="1400" dirty="0" err="1" smtClean="0"/>
              <a:t>mkdir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/</a:t>
            </a:r>
            <a:r>
              <a:rPr lang="en-US" altLang="en-US" sz="1400" dirty="0" err="1"/>
              <a:t>etc</a:t>
            </a:r>
            <a:r>
              <a:rPr lang="en-US" altLang="en-US" sz="1400" dirty="0"/>
              <a:t>/snort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 smtClean="0"/>
              <a:t>sudo </a:t>
            </a:r>
            <a:r>
              <a:rPr lang="en-US" altLang="en-US" sz="1400" dirty="0" err="1" smtClean="0"/>
              <a:t>mkdir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/</a:t>
            </a:r>
            <a:r>
              <a:rPr lang="en-US" altLang="en-US" sz="1400" dirty="0" err="1"/>
              <a:t>etc</a:t>
            </a:r>
            <a:r>
              <a:rPr lang="en-US" altLang="en-US" sz="1400" dirty="0"/>
              <a:t>/snort/</a:t>
            </a:r>
            <a:r>
              <a:rPr lang="en-US" altLang="en-US" sz="1400" dirty="0" err="1"/>
              <a:t>preproc_rules</a:t>
            </a:r>
            <a:endParaRPr lang="en-US" altLang="en-US" sz="1400" dirty="0"/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 smtClean="0"/>
              <a:t>sudo </a:t>
            </a:r>
            <a:r>
              <a:rPr lang="en-US" altLang="en-US" sz="1400" dirty="0" err="1" smtClean="0"/>
              <a:t>mkdir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/</a:t>
            </a:r>
            <a:r>
              <a:rPr lang="en-US" altLang="en-US" sz="1400" dirty="0" err="1"/>
              <a:t>etc</a:t>
            </a:r>
            <a:r>
              <a:rPr lang="en-US" altLang="en-US" sz="1400" dirty="0"/>
              <a:t>/snort/rules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 smtClean="0"/>
              <a:t>sudo </a:t>
            </a:r>
            <a:r>
              <a:rPr lang="en-US" altLang="en-US" sz="1400" dirty="0" err="1" smtClean="0"/>
              <a:t>mkdir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/</a:t>
            </a:r>
            <a:r>
              <a:rPr lang="en-US" altLang="en-US" sz="1400" dirty="0" err="1"/>
              <a:t>var</a:t>
            </a:r>
            <a:r>
              <a:rPr lang="en-US" altLang="en-US" sz="1400" dirty="0"/>
              <a:t>/log/snort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 smtClean="0"/>
              <a:t>sudo </a:t>
            </a:r>
            <a:r>
              <a:rPr lang="en-US" altLang="en-US" sz="1400" dirty="0" err="1" smtClean="0"/>
              <a:t>mkdir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/</a:t>
            </a:r>
            <a:r>
              <a:rPr lang="en-US" altLang="en-US" sz="1400" dirty="0" err="1" smtClean="0"/>
              <a:t>usr</a:t>
            </a:r>
            <a:r>
              <a:rPr lang="en-US" altLang="en-US" sz="1400" dirty="0" smtClean="0"/>
              <a:t>/local/lib/</a:t>
            </a:r>
            <a:r>
              <a:rPr lang="en-US" altLang="en-US" sz="1400" dirty="0" err="1" smtClean="0"/>
              <a:t>snort_dynamicrules</a:t>
            </a:r>
            <a:endParaRPr lang="en-US" altLang="en-US" sz="1400" dirty="0" smtClean="0"/>
          </a:p>
          <a:p>
            <a:pPr eaLnBrk="0" hangingPunct="0">
              <a:spcBef>
                <a:spcPct val="0"/>
              </a:spcBef>
            </a:pPr>
            <a:r>
              <a:rPr lang="en-US" altLang="en-US" sz="1800" dirty="0" smtClean="0"/>
              <a:t>Create new files for white and black lists as well as local rules: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 smtClean="0"/>
              <a:t>sudo touch /</a:t>
            </a:r>
            <a:r>
              <a:rPr lang="en-US" altLang="en-US" sz="1400" dirty="0" err="1" smtClean="0"/>
              <a:t>etc</a:t>
            </a:r>
            <a:r>
              <a:rPr lang="en-US" altLang="en-US" sz="1400" dirty="0" smtClean="0"/>
              <a:t>/snort/rules/</a:t>
            </a:r>
            <a:r>
              <a:rPr lang="en-US" altLang="en-US" sz="1400" dirty="0" err="1" smtClean="0"/>
              <a:t>white_list.rules</a:t>
            </a:r>
            <a:endParaRPr lang="en-US" altLang="en-US" sz="1400" dirty="0" smtClean="0"/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 smtClean="0"/>
              <a:t>sudo touch /</a:t>
            </a:r>
            <a:r>
              <a:rPr lang="en-US" altLang="en-US" sz="1400" dirty="0" err="1" smtClean="0"/>
              <a:t>etc</a:t>
            </a:r>
            <a:r>
              <a:rPr lang="en-US" altLang="en-US" sz="1400" dirty="0" smtClean="0"/>
              <a:t>/snort/rules/</a:t>
            </a:r>
            <a:r>
              <a:rPr lang="en-US" altLang="en-US" sz="1400" dirty="0" err="1" smtClean="0"/>
              <a:t>black_list.rules</a:t>
            </a:r>
            <a:endParaRPr lang="en-US" altLang="en-US" sz="1400" dirty="0" smtClean="0"/>
          </a:p>
          <a:p>
            <a:pPr lvl="1" eaLnBrk="0" hangingPunct="0">
              <a:spcBef>
                <a:spcPct val="0"/>
              </a:spcBef>
            </a:pPr>
            <a:r>
              <a:rPr lang="en-US" altLang="en-US" sz="1400" dirty="0" smtClean="0"/>
              <a:t>sudo touch /</a:t>
            </a:r>
            <a:r>
              <a:rPr lang="en-US" altLang="en-US" sz="1400" dirty="0" err="1" smtClean="0"/>
              <a:t>etc</a:t>
            </a:r>
            <a:r>
              <a:rPr lang="en-US" altLang="en-US" sz="1400" dirty="0" smtClean="0"/>
              <a:t>/snort/rules/</a:t>
            </a:r>
            <a:r>
              <a:rPr lang="en-US" altLang="en-US" sz="1400" dirty="0" err="1" smtClean="0"/>
              <a:t>local.rules</a:t>
            </a:r>
            <a:endParaRPr lang="en-US" altLang="en-US" sz="1400" dirty="0" smtClean="0"/>
          </a:p>
          <a:p>
            <a:pPr lvl="1" eaLnBrk="0" hangingPunct="0">
              <a:spcBef>
                <a:spcPct val="0"/>
              </a:spcBef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96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37" y="1057516"/>
            <a:ext cx="7772400" cy="3924300"/>
          </a:xfrm>
        </p:spPr>
        <p:txBody>
          <a:bodyPr/>
          <a:lstStyle/>
          <a:p>
            <a:r>
              <a:rPr lang="en-US" sz="2400" dirty="0" smtClean="0"/>
              <a:t>Next, set proper permission to the following directories:</a:t>
            </a:r>
            <a:endParaRPr lang="en-US" sz="1800" dirty="0" smtClean="0"/>
          </a:p>
          <a:p>
            <a:pPr lvl="1"/>
            <a:r>
              <a:rPr lang="en-US" sz="1800" dirty="0" err="1" smtClean="0"/>
              <a:t>Chmod</a:t>
            </a:r>
            <a:r>
              <a:rPr lang="en-US" sz="1800" dirty="0" smtClean="0"/>
              <a:t> –R 5775 /</a:t>
            </a:r>
            <a:r>
              <a:rPr lang="en-US" sz="1800" dirty="0" err="1" smtClean="0"/>
              <a:t>etc</a:t>
            </a:r>
            <a:r>
              <a:rPr lang="en-US" sz="1800" dirty="0" smtClean="0"/>
              <a:t>/snort/</a:t>
            </a:r>
          </a:p>
          <a:p>
            <a:pPr lvl="1"/>
            <a:r>
              <a:rPr lang="en-US" sz="1800" dirty="0" err="1" smtClean="0"/>
              <a:t>Chmod</a:t>
            </a:r>
            <a:r>
              <a:rPr lang="en-US" sz="1800" dirty="0" smtClean="0"/>
              <a:t> –R 5775 /</a:t>
            </a:r>
            <a:r>
              <a:rPr lang="en-US" sz="1800" dirty="0" err="1" smtClean="0"/>
              <a:t>var</a:t>
            </a:r>
            <a:r>
              <a:rPr lang="en-US" sz="1800" dirty="0" smtClean="0"/>
              <a:t>/log/snort/</a:t>
            </a:r>
          </a:p>
          <a:p>
            <a:pPr lvl="1"/>
            <a:r>
              <a:rPr lang="en-US" sz="1800" dirty="0" err="1" smtClean="0"/>
              <a:t>Chmod</a:t>
            </a:r>
            <a:r>
              <a:rPr lang="en-US" sz="1800" dirty="0" smtClean="0"/>
              <a:t> –R 5775 /</a:t>
            </a:r>
            <a:r>
              <a:rPr lang="en-US" sz="1800" dirty="0" err="1" smtClean="0"/>
              <a:t>usr</a:t>
            </a:r>
            <a:r>
              <a:rPr lang="en-US" sz="1800" dirty="0" smtClean="0"/>
              <a:t>/local/lib/snort</a:t>
            </a:r>
          </a:p>
          <a:p>
            <a:pPr lvl="1"/>
            <a:r>
              <a:rPr lang="en-US" sz="1800" dirty="0" err="1" smtClean="0"/>
              <a:t>Chmod</a:t>
            </a:r>
            <a:r>
              <a:rPr lang="en-US" sz="1800" dirty="0" smtClean="0"/>
              <a:t> –R 5775 /</a:t>
            </a:r>
            <a:r>
              <a:rPr lang="en-US" sz="1800" dirty="0" err="1" smtClean="0"/>
              <a:t>usr</a:t>
            </a:r>
            <a:r>
              <a:rPr lang="en-US" sz="1800" dirty="0" smtClean="0"/>
              <a:t>/local/lib/</a:t>
            </a:r>
            <a:r>
              <a:rPr lang="en-US" sz="1800" dirty="0" err="1" smtClean="0"/>
              <a:t>snort_dynamicrules</a:t>
            </a:r>
            <a:r>
              <a:rPr lang="en-US" sz="1800" dirty="0" smtClean="0"/>
              <a:t>/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91" y="1080567"/>
            <a:ext cx="8450517" cy="3924300"/>
          </a:xfrm>
        </p:spPr>
        <p:txBody>
          <a:bodyPr/>
          <a:lstStyle/>
          <a:p>
            <a:r>
              <a:rPr lang="en-US" sz="2400" dirty="0" smtClean="0"/>
              <a:t>Now, you need to copy snort configuration files from snort source to new created directories:</a:t>
            </a:r>
          </a:p>
          <a:p>
            <a:pPr lvl="1"/>
            <a:r>
              <a:rPr lang="en-US" sz="2000" dirty="0" smtClean="0"/>
              <a:t>Go to ~/</a:t>
            </a:r>
            <a:r>
              <a:rPr lang="en-US" sz="2000" dirty="0" err="1" smtClean="0"/>
              <a:t>snort_src</a:t>
            </a:r>
            <a:r>
              <a:rPr lang="en-US" sz="2000" dirty="0" smtClean="0"/>
              <a:t>/</a:t>
            </a:r>
            <a:r>
              <a:rPr lang="en-US" altLang="en-US" sz="2000" dirty="0" smtClean="0"/>
              <a:t>snort-2.9.9.0/</a:t>
            </a:r>
            <a:r>
              <a:rPr lang="en-US" altLang="en-US" sz="2000" dirty="0" err="1" smtClean="0"/>
              <a:t>etc</a:t>
            </a:r>
            <a:endParaRPr lang="en-US" altLang="en-US" sz="2000" dirty="0"/>
          </a:p>
          <a:p>
            <a:pPr lvl="1"/>
            <a:r>
              <a:rPr lang="en-US" sz="2000" dirty="0" smtClean="0"/>
              <a:t>sudo </a:t>
            </a:r>
            <a:r>
              <a:rPr lang="en-US" sz="2000" dirty="0" err="1" smtClean="0"/>
              <a:t>cp</a:t>
            </a:r>
            <a:r>
              <a:rPr lang="en-US" sz="2000" dirty="0" smtClean="0"/>
              <a:t> *.</a:t>
            </a:r>
            <a:r>
              <a:rPr lang="en-US" sz="2000" dirty="0" err="1" smtClean="0"/>
              <a:t>conf</a:t>
            </a:r>
            <a:r>
              <a:rPr lang="en-US" sz="2000" dirty="0" smtClean="0"/>
              <a:t>* /</a:t>
            </a:r>
            <a:r>
              <a:rPr lang="en-US" sz="2000" dirty="0" err="1" smtClean="0"/>
              <a:t>etc</a:t>
            </a:r>
            <a:r>
              <a:rPr lang="en-US" sz="2000" dirty="0" smtClean="0"/>
              <a:t>/snort</a:t>
            </a:r>
          </a:p>
          <a:p>
            <a:pPr lvl="1"/>
            <a:r>
              <a:rPr lang="en-US" sz="2000" dirty="0" smtClean="0"/>
              <a:t>sudo </a:t>
            </a:r>
            <a:r>
              <a:rPr lang="en-US" sz="2000" dirty="0" err="1" smtClean="0"/>
              <a:t>cp</a:t>
            </a:r>
            <a:r>
              <a:rPr lang="en-US" sz="2000" dirty="0" smtClean="0"/>
              <a:t> *.map /</a:t>
            </a:r>
            <a:r>
              <a:rPr lang="en-US" sz="2000" dirty="0" err="1" smtClean="0"/>
              <a:t>etc</a:t>
            </a:r>
            <a:r>
              <a:rPr lang="en-US" sz="2000" dirty="0" smtClean="0"/>
              <a:t>/snort</a:t>
            </a:r>
          </a:p>
          <a:p>
            <a:pPr lvl="1"/>
            <a:r>
              <a:rPr lang="en-US" sz="2000" dirty="0"/>
              <a:t>sudo </a:t>
            </a:r>
            <a:r>
              <a:rPr lang="en-US" sz="2000" dirty="0" err="1"/>
              <a:t>cp</a:t>
            </a:r>
            <a:r>
              <a:rPr lang="en-US" sz="2000" dirty="0"/>
              <a:t> *.</a:t>
            </a:r>
            <a:r>
              <a:rPr lang="en-US" sz="2000" dirty="0" err="1"/>
              <a:t>dtd</a:t>
            </a:r>
            <a:r>
              <a:rPr lang="en-US" sz="2000" dirty="0"/>
              <a:t> /</a:t>
            </a:r>
            <a:r>
              <a:rPr lang="en-US" sz="2000" dirty="0" err="1" smtClean="0"/>
              <a:t>etc</a:t>
            </a:r>
            <a:r>
              <a:rPr lang="en-US" sz="2000" dirty="0" smtClean="0"/>
              <a:t>/snort</a:t>
            </a:r>
          </a:p>
          <a:p>
            <a:pPr lvl="1"/>
            <a:r>
              <a:rPr lang="en-US" sz="2000" dirty="0" smtClean="0"/>
              <a:t>cd ~/</a:t>
            </a:r>
            <a:r>
              <a:rPr lang="en-US" sz="2000" dirty="0" err="1" smtClean="0"/>
              <a:t>snort_src</a:t>
            </a:r>
            <a:r>
              <a:rPr lang="en-US" sz="2000" dirty="0" smtClean="0"/>
              <a:t>/snort-2.9.8.2/</a:t>
            </a:r>
            <a:r>
              <a:rPr lang="en-US" sz="2000" dirty="0" err="1" smtClean="0"/>
              <a:t>src</a:t>
            </a:r>
            <a:r>
              <a:rPr lang="en-US" sz="2000" dirty="0" smtClean="0"/>
              <a:t>/dynamic-preprocessors/build/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/local/lib/</a:t>
            </a:r>
            <a:r>
              <a:rPr lang="en-US" sz="2000" dirty="0" err="1" smtClean="0"/>
              <a:t>snort_dynamicpreprocessor</a:t>
            </a:r>
            <a:r>
              <a:rPr lang="en-US" sz="2000" dirty="0" smtClean="0"/>
              <a:t>/</a:t>
            </a:r>
          </a:p>
          <a:p>
            <a:pPr lvl="1"/>
            <a:r>
              <a:rPr lang="en-US" sz="2000" dirty="0" smtClean="0"/>
              <a:t>sudo </a:t>
            </a:r>
            <a:r>
              <a:rPr lang="en-US" sz="2000" dirty="0" err="1" smtClean="0"/>
              <a:t>cp</a:t>
            </a:r>
            <a:r>
              <a:rPr lang="en-US" sz="2000" dirty="0" smtClean="0"/>
              <a:t> *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/local/lib/</a:t>
            </a:r>
            <a:r>
              <a:rPr lang="en-US" sz="2000" dirty="0" err="1" smtClean="0"/>
              <a:t>snort_dynamicpreprocessor</a:t>
            </a:r>
            <a:r>
              <a:rPr lang="en-US" sz="20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739812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music_bldg (1)</Template>
  <TotalTime>1120</TotalTime>
  <Words>840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Times</vt:lpstr>
      <vt:lpstr>Default Design</vt:lpstr>
      <vt:lpstr>Snort NIDS &amp; NIPS Step-by-Step Guide</vt:lpstr>
      <vt:lpstr>Prepare your system for deployment</vt:lpstr>
      <vt:lpstr>PowerPoint Presentation</vt:lpstr>
      <vt:lpstr>PowerPoint Presentation</vt:lpstr>
      <vt:lpstr>Configure Snort to run in NIDS mode</vt:lpstr>
      <vt:lpstr>PowerPoint Presentation</vt:lpstr>
      <vt:lpstr>Snort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 &amp; Snorby  Step-by-Step Guide</dc:title>
  <dc:creator>Adel Alshamrani (Student)</dc:creator>
  <cp:lastModifiedBy>Adel Alshamrani (Student)</cp:lastModifiedBy>
  <cp:revision>26</cp:revision>
  <dcterms:created xsi:type="dcterms:W3CDTF">2017-09-26T02:00:24Z</dcterms:created>
  <dcterms:modified xsi:type="dcterms:W3CDTF">2017-09-26T20:40:53Z</dcterms:modified>
</cp:coreProperties>
</file>