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62f6a92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62f6a92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62f6a92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62f6a92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62f6a92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62f6a92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62f6a92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62f6a92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562f6a92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62f6a92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62f6a9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62f6a92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562f6a92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562f6a92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Hoodlums and Saints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We decided that the factors that determine the best neighborhood in Pittsburgh are based off the number </a:t>
            </a:r>
            <a:r>
              <a:rPr b="1" lang="en" sz="1800">
                <a:latin typeface="Times New Roman"/>
                <a:ea typeface="Times New Roman"/>
                <a:cs typeface="Times New Roman"/>
                <a:sym typeface="Times New Roman"/>
              </a:rPr>
              <a:t>of</a:t>
            </a:r>
            <a:r>
              <a:rPr b="1" lang="en" sz="1800">
                <a:latin typeface="Times New Roman"/>
                <a:ea typeface="Times New Roman"/>
                <a:cs typeface="Times New Roman"/>
                <a:sym typeface="Times New Roman"/>
              </a:rPr>
              <a:t> arrests and the number of playgrounds in those neighborhoods. The amount of playgrounds to arrests ratio typically determine the better neighborhood as the the higher amount of playgrounds to arrest determine that the neighborhood is safe and has lower crime rate. </a:t>
            </a:r>
            <a:endParaRPr b="1"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019200" y="1548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Number of arrests in each</a:t>
            </a:r>
            <a:endParaRPr/>
          </a:p>
          <a:p>
            <a:pPr indent="0" lvl="0" marL="0" rtl="0" algn="l">
              <a:spcBef>
                <a:spcPts val="0"/>
              </a:spcBef>
              <a:spcAft>
                <a:spcPts val="0"/>
              </a:spcAft>
              <a:buNone/>
            </a:pPr>
            <a:r>
              <a:rPr lang="en"/>
              <a:t> 			Neighborhood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15"/>
          <p:cNvPicPr preferRelativeResize="0"/>
          <p:nvPr/>
        </p:nvPicPr>
        <p:blipFill>
          <a:blip r:embed="rId3">
            <a:alphaModFix/>
          </a:blip>
          <a:stretch>
            <a:fillRect/>
          </a:stretch>
        </p:blipFill>
        <p:spPr>
          <a:xfrm>
            <a:off x="1477743" y="318825"/>
            <a:ext cx="1249832" cy="4505849"/>
          </a:xfrm>
          <a:prstGeom prst="rect">
            <a:avLst/>
          </a:prstGeom>
          <a:noFill/>
          <a:ln>
            <a:noFill/>
          </a:ln>
        </p:spPr>
      </p:pic>
      <p:pic>
        <p:nvPicPr>
          <p:cNvPr id="143" name="Google Shape;143;p15"/>
          <p:cNvPicPr preferRelativeResize="0"/>
          <p:nvPr/>
        </p:nvPicPr>
        <p:blipFill rotWithShape="1">
          <a:blip r:embed="rId4">
            <a:alphaModFix/>
          </a:blip>
          <a:srcRect b="0" l="0" r="0" t="3883"/>
          <a:stretch/>
        </p:blipFill>
        <p:spPr>
          <a:xfrm>
            <a:off x="190375" y="318825"/>
            <a:ext cx="1287375" cy="45058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629775" y="-88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Number of Arrests</a:t>
            </a:r>
            <a:endParaRPr sz="1400"/>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rot="-5400000">
            <a:off x="2203101" y="-1599237"/>
            <a:ext cx="4737799" cy="874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What we gathered from this information was that the Central Business District neighborhood had the most amounts of arrests with 1975 while Outside County and Mt. Oliver Neighborhood have the two lowest amounts of arrests with 1 and 2</a:t>
            </a:r>
            <a:endParaRPr b="1"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68925" y="212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of playground </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18"/>
          <p:cNvPicPr preferRelativeResize="0"/>
          <p:nvPr/>
        </p:nvPicPr>
        <p:blipFill>
          <a:blip r:embed="rId3">
            <a:alphaModFix/>
          </a:blip>
          <a:stretch>
            <a:fillRect/>
          </a:stretch>
        </p:blipFill>
        <p:spPr>
          <a:xfrm rot="-5400000">
            <a:off x="2564825" y="-1418049"/>
            <a:ext cx="4008774" cy="8743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706900" y="1076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playground </a:t>
            </a:r>
            <a:endParaRPr/>
          </a:p>
          <a:p>
            <a:pPr indent="0" lvl="0" marL="0" rtl="0" algn="l">
              <a:spcBef>
                <a:spcPts val="0"/>
              </a:spcBef>
              <a:spcAft>
                <a:spcPts val="0"/>
              </a:spcAft>
              <a:buNone/>
            </a:pPr>
            <a:r>
              <a:rPr lang="en"/>
              <a:t>per neighborhood</a:t>
            </a:r>
            <a:endParaRPr/>
          </a:p>
        </p:txBody>
      </p:sp>
      <p:pic>
        <p:nvPicPr>
          <p:cNvPr id="169" name="Google Shape;169;p19"/>
          <p:cNvPicPr preferRelativeResize="0"/>
          <p:nvPr/>
        </p:nvPicPr>
        <p:blipFill>
          <a:blip r:embed="rId3">
            <a:alphaModFix/>
          </a:blip>
          <a:stretch>
            <a:fillRect/>
          </a:stretch>
        </p:blipFill>
        <p:spPr>
          <a:xfrm>
            <a:off x="181400" y="214775"/>
            <a:ext cx="4585976" cy="471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a:t>
            </a:r>
            <a:endParaRPr/>
          </a:p>
        </p:txBody>
      </p:sp>
      <p:sp>
        <p:nvSpPr>
          <p:cNvPr id="175" name="Google Shape;175;p20"/>
          <p:cNvSpPr txBox="1"/>
          <p:nvPr>
            <p:ph idx="1" type="body"/>
          </p:nvPr>
        </p:nvSpPr>
        <p:spPr>
          <a:xfrm>
            <a:off x="819150" y="19706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The neighborhoods with the most amount of playgrounds are Squirrel Hill South with 8, Beechview with 5, and Bedford Dwellings, Lower Lawrenceville, Banksville, </a:t>
            </a:r>
            <a:r>
              <a:rPr b="1" lang="en" sz="1800">
                <a:solidFill>
                  <a:srgbClr val="000000"/>
                </a:solidFill>
                <a:highlight>
                  <a:srgbClr val="FFFFFF"/>
                </a:highlight>
                <a:latin typeface="Times New Roman"/>
                <a:ea typeface="Times New Roman"/>
                <a:cs typeface="Times New Roman"/>
                <a:sym typeface="Times New Roman"/>
              </a:rPr>
              <a:t>Homewood North, Bon Air, Central Oakland, Spring Garden, Windgap</a:t>
            </a:r>
            <a:r>
              <a:rPr b="1" lang="en" sz="1800">
                <a:solidFill>
                  <a:srgbClr val="000000"/>
                </a:solidFill>
                <a:latin typeface="Times New Roman"/>
                <a:ea typeface="Times New Roman"/>
                <a:cs typeface="Times New Roman"/>
                <a:sym typeface="Times New Roman"/>
              </a:rPr>
              <a:t> , and </a:t>
            </a:r>
            <a:r>
              <a:rPr b="1" lang="en" sz="1800">
                <a:solidFill>
                  <a:srgbClr val="000000"/>
                </a:solidFill>
                <a:highlight>
                  <a:srgbClr val="FFFFFF"/>
                </a:highlight>
                <a:latin typeface="Times New Roman"/>
                <a:ea typeface="Times New Roman"/>
                <a:cs typeface="Times New Roman"/>
                <a:sym typeface="Times New Roman"/>
              </a:rPr>
              <a:t>Westwood all having only 1 playground.</a:t>
            </a:r>
            <a:endParaRPr b="1" sz="18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