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ee" userId="485603e6-5891-4220-a85c-b0950bcd52be" providerId="ADAL" clId="{CDAFFAC8-AF76-4CA3-98AC-3E213656C84F}"/>
    <pc:docChg chg="modSld">
      <pc:chgData name="Alexander Gee" userId="485603e6-5891-4220-a85c-b0950bcd52be" providerId="ADAL" clId="{CDAFFAC8-AF76-4CA3-98AC-3E213656C84F}" dt="2018-03-19T06:38:09.064" v="6" actId="20577"/>
      <pc:docMkLst>
        <pc:docMk/>
      </pc:docMkLst>
      <pc:sldChg chg="modSp">
        <pc:chgData name="Alexander Gee" userId="485603e6-5891-4220-a85c-b0950bcd52be" providerId="ADAL" clId="{CDAFFAC8-AF76-4CA3-98AC-3E213656C84F}" dt="2018-03-19T06:38:09.064" v="6" actId="20577"/>
        <pc:sldMkLst>
          <pc:docMk/>
          <pc:sldMk cId="2851834824" sldId="260"/>
        </pc:sldMkLst>
        <pc:spChg chg="mod">
          <ac:chgData name="Alexander Gee" userId="485603e6-5891-4220-a85c-b0950bcd52be" providerId="ADAL" clId="{CDAFFAC8-AF76-4CA3-98AC-3E213656C84F}" dt="2018-03-19T06:38:09.064" v="6" actId="20577"/>
          <ac:spMkLst>
            <pc:docMk/>
            <pc:sldMk cId="2851834824" sldId="260"/>
            <ac:spMk id="2" creationId="{90F21A07-0671-43A9-9D21-1501A9D137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B9-B3EF-4B18-93DB-E03D79A5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A1DD-BC08-4FC9-A97F-85B4FE6D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4FCD-D118-45C5-A96E-5C695A0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2989-99CC-48D7-A8DD-C6A06635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9D36-1D42-4CF8-96A2-F192A22C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0A60-57A8-40C9-BBAF-D2EBC15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8347-90F0-4ECC-9EE0-E5D9714B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012A-383D-4692-9727-8840AE9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FE65-CC67-457B-BFF0-9600EE32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F5F8-634B-44DD-9D51-0BF1D55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3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2DE8-B7BE-4C38-A508-3FB1EEBC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14F8-89A6-4C24-B3D8-CE52FCE8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051F-3BB5-41EE-B2FB-92AEF747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AD43-7B76-40FE-B650-F2E1E77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A3AD-DFC7-49EB-A802-B0A9CFB4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4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AEF-3E12-49BC-ADDA-971EBFE0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2F6D-ECD2-4F53-A208-1050A9C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3F82-B03D-43BE-A67D-7388487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8790-50A4-4440-8FC7-F4C31A5D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C039-BA4D-41A5-ABA0-3683F4E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4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F3B-7FF9-4186-AFC3-AF3BE7AF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A522-7913-493F-AA36-22EB1DDC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C85D-9AC2-403F-AE51-FAC6A09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F17-636D-43DD-A9EA-2923B07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DD83-44E8-47D7-84BA-CBADE7BC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15C-EEAD-40E8-8504-F6BB7B0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8C5B-8FB9-4B64-8A22-977910C93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CAF2-C54B-4577-86A5-A95CFBE53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4C05-2957-4608-9EFC-CBC45A81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E5C91-4DDA-49C5-8D97-6285B90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FC82-0002-4EE3-A562-71C8DB17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BE7-EB42-4317-9603-556FC02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BC48-BD0C-4F00-811B-60CE9FF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4059-D9E7-4A86-AFBB-4C8FD81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61C9D-47B9-4A5C-AAF3-B6BE7DA7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A7FE-C90B-47C2-B70B-19D9F039E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9DBFB-C11E-4225-A576-C9ED7DA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3B4B6-EBB4-49E0-A305-1EDB7BC7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5716-1520-4177-AF6A-F662455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6DF8-29A1-457F-83EE-24631E65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A00B-AAF7-4053-BF50-C17BD342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A7FEA-03D0-4393-9030-A8F70F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A283-4322-4BF2-93DE-D127939E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711A-E0EE-4C1B-8D67-9D9EE29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B23E-390E-47DD-B970-F0BCC63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BBA8-8AE1-4D5E-A926-AE0FD28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A51-62D2-41E1-AAAB-97352CA5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FE3F-C7C1-4C15-B30E-2E7B18D7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AC65-3A8F-4588-BEA3-FF32F912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2D53-A6E5-46E5-A811-BBB936B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C9F7-1347-478A-8875-0DB529C8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B2E8-4ABA-4C39-8EA1-7F4AC64A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8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C2B-9543-4FCD-8523-6F6148D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CA8CD-4D2B-4F64-939B-4347F0F9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E5C0-AEBB-42D8-A1CC-28595A14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8B477-A677-4636-BD30-68CB8600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CE36-6D75-4640-A26D-F6FE6D98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9312-59A3-427A-8028-3D354E7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5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A2C6A-7EB4-4980-848C-9DB26F87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9B93-3665-4A26-9F0E-954EDEAE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ABFA-6699-4923-8DF9-875E862C2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0308-FED6-4509-A163-56E4E9891254}" type="datetimeFigureOut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EB04-86FD-44FD-98D9-E3CFB27D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46B0-47EB-49D1-BCC1-2FA03A53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5CD4-ACB3-4FBF-AFF7-69ABD33FF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1B237-281D-4FCD-A421-EEE382DBB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9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D3D1A9-E2EE-426F-9346-46EDF15B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16" y="0"/>
            <a:ext cx="48771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F2B65-4275-48B5-B963-6BA87F8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–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8707-7933-424C-BC6A-F4E9D70D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Purpose: To detect and locate obstacles inform navigation decisions.</a:t>
            </a:r>
          </a:p>
          <a:p>
            <a:r>
              <a:rPr lang="en-AU" dirty="0"/>
              <a:t>Requirements:</a:t>
            </a:r>
          </a:p>
          <a:p>
            <a:pPr lvl="1"/>
            <a:r>
              <a:rPr lang="en-AU" dirty="0"/>
              <a:t>Detect obstacles within the range constraints of the HC-SR04 sensors (2cm – 400cm)</a:t>
            </a:r>
          </a:p>
          <a:p>
            <a:pPr lvl="1"/>
            <a:r>
              <a:rPr lang="en-AU" dirty="0"/>
              <a:t>Output the grid reference location of detected obstacles to the navigation system</a:t>
            </a:r>
          </a:p>
          <a:p>
            <a:r>
              <a:rPr lang="en-AU" dirty="0"/>
              <a:t>External Interfaces:</a:t>
            </a:r>
          </a:p>
          <a:p>
            <a:pPr lvl="1"/>
            <a:r>
              <a:rPr lang="en-AU" dirty="0"/>
              <a:t>INPUT: Location System</a:t>
            </a:r>
          </a:p>
          <a:p>
            <a:pPr lvl="2"/>
            <a:r>
              <a:rPr lang="en-AU" dirty="0"/>
              <a:t>Current location</a:t>
            </a:r>
          </a:p>
          <a:p>
            <a:pPr lvl="2"/>
            <a:r>
              <a:rPr lang="en-AU" dirty="0"/>
              <a:t>Current heading angle</a:t>
            </a:r>
          </a:p>
          <a:p>
            <a:pPr lvl="1"/>
            <a:r>
              <a:rPr lang="en-AU" dirty="0"/>
              <a:t>OUTPUT: Navigation System</a:t>
            </a:r>
          </a:p>
          <a:p>
            <a:pPr lvl="2"/>
            <a:r>
              <a:rPr lang="en-AU" dirty="0"/>
              <a:t>Grid reference of detected obstacle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5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4B086-60D3-474D-B3C0-297123BC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04" y="0"/>
            <a:ext cx="48771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DAE38-6587-4FCA-9DF1-1F8FDE47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Internal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78648-960F-474D-B6A7-1E3B2A5F0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79346" cy="4351338"/>
              </a:xfrm>
            </p:spPr>
            <p:txBody>
              <a:bodyPr/>
              <a:lstStyle/>
              <a:p>
                <a:r>
                  <a:rPr lang="en-AU" dirty="0"/>
                  <a:t>Requirements:</a:t>
                </a:r>
              </a:p>
              <a:p>
                <a:pPr lvl="1"/>
                <a:r>
                  <a:rPr lang="en-AU" dirty="0"/>
                  <a:t>Detect obstacle distance with accuracy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±15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dirty="0"/>
                  <a:t>: based on obstacle grid reference calculation method</a:t>
                </a:r>
              </a:p>
              <a:p>
                <a:pPr lvl="1"/>
                <a:r>
                  <a:rPr lang="en-AU" dirty="0"/>
                  <a:t>Convert AVS location, heading and sensor data into obstacle grid reference</a:t>
                </a:r>
              </a:p>
              <a:p>
                <a:pPr lvl="1"/>
                <a:r>
                  <a:rPr lang="en-AU" dirty="0"/>
                  <a:t>Internal Interfaces:</a:t>
                </a:r>
              </a:p>
              <a:p>
                <a:pPr lvl="2"/>
                <a:r>
                  <a:rPr lang="en-AU" dirty="0"/>
                  <a:t>Hardware-Software: HC-SR04 data</a:t>
                </a:r>
              </a:p>
              <a:p>
                <a:pPr lvl="2"/>
                <a:r>
                  <a:rPr lang="en-AU" dirty="0"/>
                  <a:t>Hardware-Software: Temp/humidity</a:t>
                </a: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78648-960F-474D-B6A7-1E3B2A5F0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79346" cy="4351338"/>
              </a:xfrm>
              <a:blipFill>
                <a:blip r:embed="rId3"/>
                <a:stretch>
                  <a:fillRect l="-1721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8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7540A-B160-4169-BE1E-51427399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04" y="0"/>
            <a:ext cx="48771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42818-A9B7-407C-B9E6-17A16E63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0965B-30C2-4A5F-B154-1EBC7CADD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70468" cy="4351338"/>
              </a:xfrm>
            </p:spPr>
            <p:txBody>
              <a:bodyPr/>
              <a:lstStyle/>
              <a:p>
                <a:r>
                  <a:rPr lang="en-AU" dirty="0"/>
                  <a:t>Detection distance error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&gt; ±15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dirty="0"/>
                  <a:t>: </a:t>
                </a:r>
              </a:p>
              <a:p>
                <a:pPr lvl="1"/>
                <a:r>
                  <a:rPr lang="en-AU" dirty="0"/>
                  <a:t>Consequence: grid references may be incorrectly calculated</a:t>
                </a:r>
              </a:p>
              <a:p>
                <a:pPr lvl="1"/>
                <a:r>
                  <a:rPr lang="en-AU" dirty="0"/>
                  <a:t>Solution: upon testing if this issue emerges, using temperature and humidity to improve accuracy. </a:t>
                </a:r>
              </a:p>
              <a:p>
                <a:pPr lvl="1"/>
                <a:r>
                  <a:rPr lang="en-AU" dirty="0"/>
                  <a:t>In first instance not doing due to cost-benefit analysis as estimated errors are within limits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0965B-30C2-4A5F-B154-1EBC7CADD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70468" cy="4351338"/>
              </a:xfrm>
              <a:blipFill>
                <a:blip r:embed="rId3"/>
                <a:stretch>
                  <a:fillRect l="-1722" t="-2241" r="-11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0DA634D-DE49-45C7-B661-039E77B1A7B0}"/>
              </a:ext>
            </a:extLst>
          </p:cNvPr>
          <p:cNvSpPr/>
          <p:nvPr/>
        </p:nvSpPr>
        <p:spPr>
          <a:xfrm>
            <a:off x="7563775" y="3178206"/>
            <a:ext cx="1509204" cy="199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6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1A07-0671-43A9-9D21-1501A9D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568B-CFE8-4C9D-A5EC-C86175E5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Software uses &gt; 20% on board Arduino resources: </a:t>
            </a:r>
          </a:p>
          <a:p>
            <a:pPr lvl="1"/>
            <a:r>
              <a:rPr lang="en-AU" dirty="0"/>
              <a:t>Consequence: May not be enough resources for all sub-system scripts</a:t>
            </a:r>
          </a:p>
          <a:p>
            <a:pPr lvl="1"/>
            <a:r>
              <a:rPr lang="en-AU" dirty="0"/>
              <a:t>Mitigation: Apply efficient programming principles</a:t>
            </a:r>
          </a:p>
          <a:p>
            <a:pPr lvl="1"/>
            <a:r>
              <a:rPr lang="en-AU" dirty="0"/>
              <a:t>Solutions: </a:t>
            </a:r>
          </a:p>
          <a:p>
            <a:pPr marL="457200" lvl="1" indent="0">
              <a:buNone/>
            </a:pPr>
            <a:r>
              <a:rPr lang="en-AU" dirty="0"/>
              <a:t>	1. Purchase a Teensy</a:t>
            </a:r>
          </a:p>
        </p:txBody>
      </p:sp>
    </p:spTree>
    <p:extLst>
      <p:ext uri="{BB962C8B-B14F-4D97-AF65-F5344CB8AC3E}">
        <p14:creationId xmlns:p14="http://schemas.microsoft.com/office/powerpoint/2010/main" val="28518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17F1-2A3F-4CBF-A1EA-13681D4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-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31BA-8501-44B0-ABCA-226A7493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07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Obstacle Detection System – Black box</vt:lpstr>
      <vt:lpstr>Obstacle Detection System - Internal</vt:lpstr>
      <vt:lpstr>Obstacle Detection System - Risks</vt:lpstr>
      <vt:lpstr>Obstacle Detection System - Risks</vt:lpstr>
      <vt:lpstr>Obstacle Detection -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Gee</dc:creator>
  <cp:lastModifiedBy>Alexander Gee</cp:lastModifiedBy>
  <cp:revision>12</cp:revision>
  <dcterms:created xsi:type="dcterms:W3CDTF">2018-03-18T23:22:08Z</dcterms:created>
  <dcterms:modified xsi:type="dcterms:W3CDTF">2018-03-19T06:39:00Z</dcterms:modified>
</cp:coreProperties>
</file>