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63" autoAdjust="0"/>
  </p:normalViewPr>
  <p:slideViewPr>
    <p:cSldViewPr snapToGrid="0">
      <p:cViewPr varScale="1">
        <p:scale>
          <a:sx n="73" d="100"/>
          <a:sy n="73" d="100"/>
        </p:scale>
        <p:origin x="107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Gee" userId="485603e6-5891-4220-a85c-b0950bcd52be" providerId="ADAL" clId="{CDAFFAC8-AF76-4CA3-98AC-3E213656C84F}"/>
    <pc:docChg chg="undo redo custSel addSld delSld modSld sldOrd">
      <pc:chgData name="Alexander Gee" userId="485603e6-5891-4220-a85c-b0950bcd52be" providerId="ADAL" clId="{CDAFFAC8-AF76-4CA3-98AC-3E213656C84F}" dt="2018-03-26T10:43:55.413" v="6556"/>
      <pc:docMkLst>
        <pc:docMk/>
      </pc:docMkLst>
      <pc:sldChg chg="del">
        <pc:chgData name="Alexander Gee" userId="485603e6-5891-4220-a85c-b0950bcd52be" providerId="ADAL" clId="{CDAFFAC8-AF76-4CA3-98AC-3E213656C84F}" dt="2018-03-25T04:42:29.908" v="243" actId="2696"/>
        <pc:sldMkLst>
          <pc:docMk/>
          <pc:sldMk cId="2289096611" sldId="256"/>
        </pc:sldMkLst>
      </pc:sldChg>
      <pc:sldChg chg="addSp delSp modSp modNotesTx">
        <pc:chgData name="Alexander Gee" userId="485603e6-5891-4220-a85c-b0950bcd52be" providerId="ADAL" clId="{CDAFFAC8-AF76-4CA3-98AC-3E213656C84F}" dt="2018-03-26T09:47:21.622" v="6501" actId="20577"/>
        <pc:sldMkLst>
          <pc:docMk/>
          <pc:sldMk cId="937563792" sldId="257"/>
        </pc:sldMkLst>
        <pc:spChg chg="mod">
          <ac:chgData name="Alexander Gee" userId="485603e6-5891-4220-a85c-b0950bcd52be" providerId="ADAL" clId="{CDAFFAC8-AF76-4CA3-98AC-3E213656C84F}" dt="2018-03-26T09:47:21.622" v="6501" actId="20577"/>
          <ac:spMkLst>
            <pc:docMk/>
            <pc:sldMk cId="937563792" sldId="257"/>
            <ac:spMk id="2" creationId="{D40F2B65-4275-48B5-B963-6BA87F8AF9E7}"/>
          </ac:spMkLst>
        </pc:spChg>
        <pc:spChg chg="mod">
          <ac:chgData name="Alexander Gee" userId="485603e6-5891-4220-a85c-b0950bcd52be" providerId="ADAL" clId="{CDAFFAC8-AF76-4CA3-98AC-3E213656C84F}" dt="2018-03-26T09:31:03.443" v="6386" actId="6549"/>
          <ac:spMkLst>
            <pc:docMk/>
            <pc:sldMk cId="937563792" sldId="257"/>
            <ac:spMk id="3" creationId="{2E588707-7933-424C-BC6A-F4E9D70D60EB}"/>
          </ac:spMkLst>
        </pc:spChg>
        <pc:spChg chg="add del mod">
          <ac:chgData name="Alexander Gee" userId="485603e6-5891-4220-a85c-b0950bcd52be" providerId="ADAL" clId="{CDAFFAC8-AF76-4CA3-98AC-3E213656C84F}" dt="2018-03-25T04:11:40.308" v="173" actId="14100"/>
          <ac:spMkLst>
            <pc:docMk/>
            <pc:sldMk cId="937563792" sldId="257"/>
            <ac:spMk id="4" creationId="{7B3312E6-D19F-46EC-AC70-2F83D7482D47}"/>
          </ac:spMkLst>
        </pc:spChg>
        <pc:spChg chg="add del mod">
          <ac:chgData name="Alexander Gee" userId="485603e6-5891-4220-a85c-b0950bcd52be" providerId="ADAL" clId="{CDAFFAC8-AF76-4CA3-98AC-3E213656C84F}" dt="2018-03-25T11:26:50.215" v="2226" actId="478"/>
          <ac:spMkLst>
            <pc:docMk/>
            <pc:sldMk cId="937563792" sldId="257"/>
            <ac:spMk id="5" creationId="{94F8FFA6-088C-497E-8112-A0006A9A893A}"/>
          </ac:spMkLst>
        </pc:spChg>
        <pc:spChg chg="add del mod">
          <ac:chgData name="Alexander Gee" userId="485603e6-5891-4220-a85c-b0950bcd52be" providerId="ADAL" clId="{CDAFFAC8-AF76-4CA3-98AC-3E213656C84F}" dt="2018-03-25T03:56:21.417" v="126" actId="478"/>
          <ac:spMkLst>
            <pc:docMk/>
            <pc:sldMk cId="937563792" sldId="257"/>
            <ac:spMk id="7" creationId="{32F39182-2ABB-4143-A391-0DFE6FBDE89C}"/>
          </ac:spMkLst>
        </pc:spChg>
        <pc:spChg chg="add del mod">
          <ac:chgData name="Alexander Gee" userId="485603e6-5891-4220-a85c-b0950bcd52be" providerId="ADAL" clId="{CDAFFAC8-AF76-4CA3-98AC-3E213656C84F}" dt="2018-03-25T03:58:16.064" v="136" actId="478"/>
          <ac:spMkLst>
            <pc:docMk/>
            <pc:sldMk cId="937563792" sldId="257"/>
            <ac:spMk id="8" creationId="{E5040857-DCFE-455B-981A-ADA9BD05317B}"/>
          </ac:spMkLst>
        </pc:spChg>
        <pc:spChg chg="add del mod">
          <ac:chgData name="Alexander Gee" userId="485603e6-5891-4220-a85c-b0950bcd52be" providerId="ADAL" clId="{CDAFFAC8-AF76-4CA3-98AC-3E213656C84F}" dt="2018-03-25T11:28:50.006" v="2259" actId="14100"/>
          <ac:spMkLst>
            <pc:docMk/>
            <pc:sldMk cId="937563792" sldId="257"/>
            <ac:spMk id="11" creationId="{D09927BF-7732-4EE3-A66A-16AB439BEBCA}"/>
          </ac:spMkLst>
        </pc:spChg>
        <pc:picChg chg="del">
          <ac:chgData name="Alexander Gee" userId="485603e6-5891-4220-a85c-b0950bcd52be" providerId="ADAL" clId="{CDAFFAC8-AF76-4CA3-98AC-3E213656C84F}" dt="2018-03-25T03:48:25.104" v="7" actId="478"/>
          <ac:picMkLst>
            <pc:docMk/>
            <pc:sldMk cId="937563792" sldId="257"/>
            <ac:picMk id="5" creationId="{B7D3D1A9-E2EE-426F-9346-46EDF15BCE29}"/>
          </ac:picMkLst>
        </pc:picChg>
        <pc:picChg chg="add del mod ord">
          <ac:chgData name="Alexander Gee" userId="485603e6-5891-4220-a85c-b0950bcd52be" providerId="ADAL" clId="{CDAFFAC8-AF76-4CA3-98AC-3E213656C84F}" dt="2018-03-25T04:10:51.789" v="155" actId="14100"/>
          <ac:picMkLst>
            <pc:docMk/>
            <pc:sldMk cId="937563792" sldId="257"/>
            <ac:picMk id="6" creationId="{62FC903B-DA59-4327-BB93-375D0FE61231}"/>
          </ac:picMkLst>
        </pc:picChg>
        <pc:picChg chg="add mod ord">
          <ac:chgData name="Alexander Gee" userId="485603e6-5891-4220-a85c-b0950bcd52be" providerId="ADAL" clId="{CDAFFAC8-AF76-4CA3-98AC-3E213656C84F}" dt="2018-03-25T11:30:22.169" v="2297" actId="14100"/>
          <ac:picMkLst>
            <pc:docMk/>
            <pc:sldMk cId="937563792" sldId="257"/>
            <ac:picMk id="7" creationId="{9FB5922D-75F7-4C5E-A028-F997F13FA949}"/>
          </ac:picMkLst>
        </pc:picChg>
        <pc:picChg chg="add del mod">
          <ac:chgData name="Alexander Gee" userId="485603e6-5891-4220-a85c-b0950bcd52be" providerId="ADAL" clId="{CDAFFAC8-AF76-4CA3-98AC-3E213656C84F}" dt="2018-03-25T04:51:28.429" v="396" actId="14100"/>
          <ac:picMkLst>
            <pc:docMk/>
            <pc:sldMk cId="937563792" sldId="257"/>
            <ac:picMk id="10" creationId="{B9D692B3-ED20-45B5-814C-E4437360298E}"/>
          </ac:picMkLst>
        </pc:picChg>
      </pc:sldChg>
      <pc:sldChg chg="addSp delSp modSp modNotesTx">
        <pc:chgData name="Alexander Gee" userId="485603e6-5891-4220-a85c-b0950bcd52be" providerId="ADAL" clId="{CDAFFAC8-AF76-4CA3-98AC-3E213656C84F}" dt="2018-03-25T22:33:48.073" v="6199" actId="20577"/>
        <pc:sldMkLst>
          <pc:docMk/>
          <pc:sldMk cId="2875805378" sldId="258"/>
        </pc:sldMkLst>
        <pc:spChg chg="del mod">
          <ac:chgData name="Alexander Gee" userId="485603e6-5891-4220-a85c-b0950bcd52be" providerId="ADAL" clId="{CDAFFAC8-AF76-4CA3-98AC-3E213656C84F}" dt="2018-03-25T11:26:56.715" v="2227" actId="478"/>
          <ac:spMkLst>
            <pc:docMk/>
            <pc:sldMk cId="2875805378" sldId="258"/>
            <ac:spMk id="3" creationId="{1DA78648-960F-474D-B6A7-1E3B2A5F0660}"/>
          </ac:spMkLst>
        </pc:spChg>
        <pc:spChg chg="add mod">
          <ac:chgData name="Alexander Gee" userId="485603e6-5891-4220-a85c-b0950bcd52be" providerId="ADAL" clId="{CDAFFAC8-AF76-4CA3-98AC-3E213656C84F}" dt="2018-03-25T11:30:49.465" v="2303" actId="1076"/>
          <ac:spMkLst>
            <pc:docMk/>
            <pc:sldMk cId="2875805378" sldId="258"/>
            <ac:spMk id="9" creationId="{0BE2292C-03A2-428D-90AE-5A0377C27639}"/>
          </ac:spMkLst>
        </pc:spChg>
        <pc:spChg chg="add del mod">
          <ac:chgData name="Alexander Gee" userId="485603e6-5891-4220-a85c-b0950bcd52be" providerId="ADAL" clId="{CDAFFAC8-AF76-4CA3-98AC-3E213656C84F}" dt="2018-03-25T11:27:00.420" v="2228" actId="478"/>
          <ac:spMkLst>
            <pc:docMk/>
            <pc:sldMk cId="2875805378" sldId="258"/>
            <ac:spMk id="11" creationId="{6EEC1A7B-98E6-4B5E-8225-A6DE1DBC4E07}"/>
          </ac:spMkLst>
        </pc:spChg>
        <pc:picChg chg="add del mod ord">
          <ac:chgData name="Alexander Gee" userId="485603e6-5891-4220-a85c-b0950bcd52be" providerId="ADAL" clId="{CDAFFAC8-AF76-4CA3-98AC-3E213656C84F}" dt="2018-03-25T04:51:04.540" v="389" actId="478"/>
          <ac:picMkLst>
            <pc:docMk/>
            <pc:sldMk cId="2875805378" sldId="258"/>
            <ac:picMk id="5" creationId="{1DAD6AE6-FF1B-45E8-99C0-756AE4D881F3}"/>
          </ac:picMkLst>
        </pc:picChg>
        <pc:picChg chg="add del mod">
          <ac:chgData name="Alexander Gee" userId="485603e6-5891-4220-a85c-b0950bcd52be" providerId="ADAL" clId="{CDAFFAC8-AF76-4CA3-98AC-3E213656C84F}" dt="2018-03-25T04:11:07.073" v="161" actId="1076"/>
          <ac:picMkLst>
            <pc:docMk/>
            <pc:sldMk cId="2875805378" sldId="258"/>
            <ac:picMk id="6" creationId="{BD0508D2-73E3-4BFC-8FA9-676DC963DA9D}"/>
          </ac:picMkLst>
        </pc:picChg>
        <pc:picChg chg="add mod ord">
          <ac:chgData name="Alexander Gee" userId="485603e6-5891-4220-a85c-b0950bcd52be" providerId="ADAL" clId="{CDAFFAC8-AF76-4CA3-98AC-3E213656C84F}" dt="2018-03-25T11:30:30.637" v="2299" actId="14100"/>
          <ac:picMkLst>
            <pc:docMk/>
            <pc:sldMk cId="2875805378" sldId="258"/>
            <ac:picMk id="7" creationId="{252971AA-852B-46A3-8543-0C4C095531EB}"/>
          </ac:picMkLst>
        </pc:picChg>
        <pc:picChg chg="add del mod">
          <ac:chgData name="Alexander Gee" userId="485603e6-5891-4220-a85c-b0950bcd52be" providerId="ADAL" clId="{CDAFFAC8-AF76-4CA3-98AC-3E213656C84F}" dt="2018-03-25T10:06:35.244" v="1211" actId="1076"/>
          <ac:picMkLst>
            <pc:docMk/>
            <pc:sldMk cId="2875805378" sldId="258"/>
            <ac:picMk id="8" creationId="{18682330-F587-43D1-ADB3-99353035F3A0}"/>
          </ac:picMkLst>
        </pc:picChg>
        <pc:picChg chg="del">
          <ac:chgData name="Alexander Gee" userId="485603e6-5891-4220-a85c-b0950bcd52be" providerId="ADAL" clId="{CDAFFAC8-AF76-4CA3-98AC-3E213656C84F}" dt="2018-03-25T03:51:01.994" v="16" actId="478"/>
          <ac:picMkLst>
            <pc:docMk/>
            <pc:sldMk cId="2875805378" sldId="258"/>
            <ac:picMk id="9" creationId="{2F94B086-60D3-474D-B3C0-297123BC27DA}"/>
          </ac:picMkLst>
        </pc:picChg>
      </pc:sldChg>
      <pc:sldChg chg="addSp delSp modSp modNotesTx">
        <pc:chgData name="Alexander Gee" userId="485603e6-5891-4220-a85c-b0950bcd52be" providerId="ADAL" clId="{CDAFFAC8-AF76-4CA3-98AC-3E213656C84F}" dt="2018-03-26T10:43:55.413" v="6556"/>
        <pc:sldMkLst>
          <pc:docMk/>
          <pc:sldMk cId="1108688081" sldId="259"/>
        </pc:sldMkLst>
        <pc:spChg chg="mod">
          <ac:chgData name="Alexander Gee" userId="485603e6-5891-4220-a85c-b0950bcd52be" providerId="ADAL" clId="{CDAFFAC8-AF76-4CA3-98AC-3E213656C84F}" dt="2018-03-25T10:06:39.898" v="1212" actId="20577"/>
          <ac:spMkLst>
            <pc:docMk/>
            <pc:sldMk cId="1108688081" sldId="259"/>
            <ac:spMk id="3" creationId="{B4A0965B-30C2-4A5F-B154-1EBC7CADD209}"/>
          </ac:spMkLst>
        </pc:spChg>
        <pc:spChg chg="del">
          <ac:chgData name="Alexander Gee" userId="485603e6-5891-4220-a85c-b0950bcd52be" providerId="ADAL" clId="{CDAFFAC8-AF76-4CA3-98AC-3E213656C84F}" dt="2018-03-25T04:10:21.401" v="150" actId="478"/>
          <ac:spMkLst>
            <pc:docMk/>
            <pc:sldMk cId="1108688081" sldId="259"/>
            <ac:spMk id="5" creationId="{00DA634D-DE49-45C7-B661-039E77B1A7B0}"/>
          </ac:spMkLst>
        </pc:spChg>
        <pc:spChg chg="add">
          <ac:chgData name="Alexander Gee" userId="485603e6-5891-4220-a85c-b0950bcd52be" providerId="ADAL" clId="{CDAFFAC8-AF76-4CA3-98AC-3E213656C84F}" dt="2018-03-25T10:13:21.057" v="1282" actId="1076"/>
          <ac:spMkLst>
            <pc:docMk/>
            <pc:sldMk cId="1108688081" sldId="259"/>
            <ac:spMk id="9" creationId="{BC022952-D73C-4A1E-AD13-773F02979928}"/>
          </ac:spMkLst>
        </pc:spChg>
        <pc:spChg chg="add mod">
          <ac:chgData name="Alexander Gee" userId="485603e6-5891-4220-a85c-b0950bcd52be" providerId="ADAL" clId="{CDAFFAC8-AF76-4CA3-98AC-3E213656C84F}" dt="2018-03-25T11:23:30.168" v="2211" actId="1076"/>
          <ac:spMkLst>
            <pc:docMk/>
            <pc:sldMk cId="1108688081" sldId="259"/>
            <ac:spMk id="10" creationId="{56C55B6A-9AE1-47FF-9114-19D6D2337071}"/>
          </ac:spMkLst>
        </pc:spChg>
        <pc:graphicFrameChg chg="add del">
          <ac:chgData name="Alexander Gee" userId="485603e6-5891-4220-a85c-b0950bcd52be" providerId="ADAL" clId="{CDAFFAC8-AF76-4CA3-98AC-3E213656C84F}" dt="2018-03-25T10:07:38.804" v="1217" actId="1076"/>
          <ac:graphicFrameMkLst>
            <pc:docMk/>
            <pc:sldMk cId="1108688081" sldId="259"/>
            <ac:graphicFrameMk id="7" creationId="{5335601E-CE66-4F10-9AB9-CE30D77C84FF}"/>
          </ac:graphicFrameMkLst>
        </pc:graphicFrameChg>
        <pc:graphicFrameChg chg="add mod modGraphic">
          <ac:chgData name="Alexander Gee" userId="485603e6-5891-4220-a85c-b0950bcd52be" providerId="ADAL" clId="{CDAFFAC8-AF76-4CA3-98AC-3E213656C84F}" dt="2018-03-26T10:43:55.413" v="6556"/>
          <ac:graphicFrameMkLst>
            <pc:docMk/>
            <pc:sldMk cId="1108688081" sldId="259"/>
            <ac:graphicFrameMk id="8" creationId="{80589A87-1758-4F3A-A20D-F1F9E4426444}"/>
          </ac:graphicFrameMkLst>
        </pc:graphicFrameChg>
        <pc:picChg chg="del">
          <ac:chgData name="Alexander Gee" userId="485603e6-5891-4220-a85c-b0950bcd52be" providerId="ADAL" clId="{CDAFFAC8-AF76-4CA3-98AC-3E213656C84F}" dt="2018-03-25T04:10:19.393" v="149" actId="478"/>
          <ac:picMkLst>
            <pc:docMk/>
            <pc:sldMk cId="1108688081" sldId="259"/>
            <ac:picMk id="4" creationId="{A817540A-B160-4169-BE1E-514273996DBD}"/>
          </ac:picMkLst>
        </pc:picChg>
        <pc:picChg chg="add mod">
          <ac:chgData name="Alexander Gee" userId="485603e6-5891-4220-a85c-b0950bcd52be" providerId="ADAL" clId="{CDAFFAC8-AF76-4CA3-98AC-3E213656C84F}" dt="2018-03-25T11:54:14.311" v="2339" actId="1035"/>
          <ac:picMkLst>
            <pc:docMk/>
            <pc:sldMk cId="1108688081" sldId="259"/>
            <ac:picMk id="5" creationId="{8AFAA9E1-BE29-4C3D-AA73-F5264001D275}"/>
          </ac:picMkLst>
        </pc:picChg>
        <pc:picChg chg="add del mod">
          <ac:chgData name="Alexander Gee" userId="485603e6-5891-4220-a85c-b0950bcd52be" providerId="ADAL" clId="{CDAFFAC8-AF76-4CA3-98AC-3E213656C84F}" dt="2018-03-25T10:12:04.073" v="1258" actId="1076"/>
          <ac:picMkLst>
            <pc:docMk/>
            <pc:sldMk cId="1108688081" sldId="259"/>
            <ac:picMk id="6" creationId="{5244E222-2126-43DE-B422-68024F47D24B}"/>
          </ac:picMkLst>
        </pc:picChg>
      </pc:sldChg>
      <pc:sldChg chg="addSp delSp modSp modNotesTx">
        <pc:chgData name="Alexander Gee" userId="485603e6-5891-4220-a85c-b0950bcd52be" providerId="ADAL" clId="{CDAFFAC8-AF76-4CA3-98AC-3E213656C84F}" dt="2018-03-26T10:43:41.674" v="6552" actId="20577"/>
        <pc:sldMkLst>
          <pc:docMk/>
          <pc:sldMk cId="2851834824" sldId="260"/>
        </pc:sldMkLst>
        <pc:spChg chg="mod">
          <ac:chgData name="Alexander Gee" userId="485603e6-5891-4220-a85c-b0950bcd52be" providerId="ADAL" clId="{CDAFFAC8-AF76-4CA3-98AC-3E213656C84F}" dt="2018-03-19T06:38:09.064" v="6" actId="20577"/>
          <ac:spMkLst>
            <pc:docMk/>
            <pc:sldMk cId="2851834824" sldId="260"/>
            <ac:spMk id="2" creationId="{90F21A07-0671-43A9-9D21-1501A9D1379D}"/>
          </ac:spMkLst>
        </pc:spChg>
        <pc:spChg chg="del mod">
          <ac:chgData name="Alexander Gee" userId="485603e6-5891-4220-a85c-b0950bcd52be" providerId="ADAL" clId="{CDAFFAC8-AF76-4CA3-98AC-3E213656C84F}" dt="2018-03-25T10:09:21.310" v="1228" actId="478"/>
          <ac:spMkLst>
            <pc:docMk/>
            <pc:sldMk cId="2851834824" sldId="260"/>
            <ac:spMk id="3" creationId="{A47F568B-CFE8-4C9D-A5EC-C86175E5923E}"/>
          </ac:spMkLst>
        </pc:spChg>
        <pc:spChg chg="add mod">
          <ac:chgData name="Alexander Gee" userId="485603e6-5891-4220-a85c-b0950bcd52be" providerId="ADAL" clId="{CDAFFAC8-AF76-4CA3-98AC-3E213656C84F}" dt="2018-03-25T10:12:58.058" v="1276" actId="1076"/>
          <ac:spMkLst>
            <pc:docMk/>
            <pc:sldMk cId="2851834824" sldId="260"/>
            <ac:spMk id="6" creationId="{296ED6FB-B389-4C53-84EA-FA42867CE50B}"/>
          </ac:spMkLst>
        </pc:spChg>
        <pc:spChg chg="add mod">
          <ac:chgData name="Alexander Gee" userId="485603e6-5891-4220-a85c-b0950bcd52be" providerId="ADAL" clId="{CDAFFAC8-AF76-4CA3-98AC-3E213656C84F}" dt="2018-03-25T10:52:31.204" v="2051" actId="1076"/>
          <ac:spMkLst>
            <pc:docMk/>
            <pc:sldMk cId="2851834824" sldId="260"/>
            <ac:spMk id="7" creationId="{B405DD3A-EA00-40E7-B45C-F567F53BEBE9}"/>
          </ac:spMkLst>
        </pc:spChg>
        <pc:graphicFrameChg chg="add mod modGraphic">
          <ac:chgData name="Alexander Gee" userId="485603e6-5891-4220-a85c-b0950bcd52be" providerId="ADAL" clId="{CDAFFAC8-AF76-4CA3-98AC-3E213656C84F}" dt="2018-03-26T10:43:41.674" v="6552" actId="20577"/>
          <ac:graphicFrameMkLst>
            <pc:docMk/>
            <pc:sldMk cId="2851834824" sldId="260"/>
            <ac:graphicFrameMk id="4" creationId="{7094BA28-C059-4098-82B9-E19AFB51A22B}"/>
          </ac:graphicFrameMkLst>
        </pc:graphicFrameChg>
        <pc:picChg chg="add del mod">
          <ac:chgData name="Alexander Gee" userId="485603e6-5891-4220-a85c-b0950bcd52be" providerId="ADAL" clId="{CDAFFAC8-AF76-4CA3-98AC-3E213656C84F}" dt="2018-03-25T10:51:48.524" v="2011" actId="478"/>
          <ac:picMkLst>
            <pc:docMk/>
            <pc:sldMk cId="2851834824" sldId="260"/>
            <ac:picMk id="5" creationId="{EB9EAD82-EEAA-49C7-9666-2CC05D398914}"/>
          </ac:picMkLst>
        </pc:picChg>
        <pc:picChg chg="add del mod">
          <ac:chgData name="Alexander Gee" userId="485603e6-5891-4220-a85c-b0950bcd52be" providerId="ADAL" clId="{CDAFFAC8-AF76-4CA3-98AC-3E213656C84F}" dt="2018-03-25T11:11:34.693" v="2052" actId="478"/>
          <ac:picMkLst>
            <pc:docMk/>
            <pc:sldMk cId="2851834824" sldId="260"/>
            <ac:picMk id="9" creationId="{76018E63-8828-4089-94F8-B2FECBA5411E}"/>
          </ac:picMkLst>
        </pc:picChg>
        <pc:picChg chg="add mod">
          <ac:chgData name="Alexander Gee" userId="485603e6-5891-4220-a85c-b0950bcd52be" providerId="ADAL" clId="{CDAFFAC8-AF76-4CA3-98AC-3E213656C84F}" dt="2018-03-25T11:11:43.964" v="2054" actId="1076"/>
          <ac:picMkLst>
            <pc:docMk/>
            <pc:sldMk cId="2851834824" sldId="260"/>
            <ac:picMk id="11" creationId="{3526DC1A-910C-449E-A1ED-11122E3B4FC2}"/>
          </ac:picMkLst>
        </pc:picChg>
      </pc:sldChg>
      <pc:sldChg chg="addSp delSp modSp del ord modNotesTx">
        <pc:chgData name="Alexander Gee" userId="485603e6-5891-4220-a85c-b0950bcd52be" providerId="ADAL" clId="{CDAFFAC8-AF76-4CA3-98AC-3E213656C84F}" dt="2018-03-26T08:46:03.826" v="6349" actId="2696"/>
        <pc:sldMkLst>
          <pc:docMk/>
          <pc:sldMk cId="2622074118" sldId="261"/>
        </pc:sldMkLst>
        <pc:spChg chg="mod">
          <ac:chgData name="Alexander Gee" userId="485603e6-5891-4220-a85c-b0950bcd52be" providerId="ADAL" clId="{CDAFFAC8-AF76-4CA3-98AC-3E213656C84F}" dt="2018-03-25T11:54:38.961" v="2361" actId="20577"/>
          <ac:spMkLst>
            <pc:docMk/>
            <pc:sldMk cId="2622074118" sldId="261"/>
            <ac:spMk id="2" creationId="{455C17F1-2A3F-4CBF-A1EA-13681D4D9C93}"/>
          </ac:spMkLst>
        </pc:spChg>
        <pc:spChg chg="del">
          <ac:chgData name="Alexander Gee" userId="485603e6-5891-4220-a85c-b0950bcd52be" providerId="ADAL" clId="{CDAFFAC8-AF76-4CA3-98AC-3E213656C84F}" dt="2018-03-25T04:44:07.647" v="254" actId="478"/>
          <ac:spMkLst>
            <pc:docMk/>
            <pc:sldMk cId="2622074118" sldId="261"/>
            <ac:spMk id="3" creationId="{FB7531BA-8501-44B0-ABCA-226A749381B3}"/>
          </ac:spMkLst>
        </pc:spChg>
        <pc:spChg chg="add mod">
          <ac:chgData name="Alexander Gee" userId="485603e6-5891-4220-a85c-b0950bcd52be" providerId="ADAL" clId="{CDAFFAC8-AF76-4CA3-98AC-3E213656C84F}" dt="2018-03-25T04:45:40.540" v="275" actId="14100"/>
          <ac:spMkLst>
            <pc:docMk/>
            <pc:sldMk cId="2622074118" sldId="261"/>
            <ac:spMk id="6" creationId="{BF7A8D66-83E3-48AE-A4AB-580A882B702B}"/>
          </ac:spMkLst>
        </pc:spChg>
        <pc:picChg chg="add mod">
          <ac:chgData name="Alexander Gee" userId="485603e6-5891-4220-a85c-b0950bcd52be" providerId="ADAL" clId="{CDAFFAC8-AF76-4CA3-98AC-3E213656C84F}" dt="2018-03-25T04:44:53.051" v="266" actId="1076"/>
          <ac:picMkLst>
            <pc:docMk/>
            <pc:sldMk cId="2622074118" sldId="261"/>
            <ac:picMk id="5" creationId="{84085CA4-A3B9-45CC-8794-EBA1AFB963E2}"/>
          </ac:picMkLst>
        </pc:picChg>
      </pc:sldChg>
      <pc:sldChg chg="addSp delSp modSp add del">
        <pc:chgData name="Alexander Gee" userId="485603e6-5891-4220-a85c-b0950bcd52be" providerId="ADAL" clId="{CDAFFAC8-AF76-4CA3-98AC-3E213656C84F}" dt="2018-03-25T11:56:45.969" v="2362" actId="2696"/>
        <pc:sldMkLst>
          <pc:docMk/>
          <pc:sldMk cId="997869488" sldId="262"/>
        </pc:sldMkLst>
        <pc:spChg chg="mod">
          <ac:chgData name="Alexander Gee" userId="485603e6-5891-4220-a85c-b0950bcd52be" providerId="ADAL" clId="{CDAFFAC8-AF76-4CA3-98AC-3E213656C84F}" dt="2018-03-25T10:11:45.152" v="1253" actId="403"/>
          <ac:spMkLst>
            <pc:docMk/>
            <pc:sldMk cId="997869488" sldId="262"/>
            <ac:spMk id="2" creationId="{FE6DA174-06B1-4D96-91ED-55C3E196B0AC}"/>
          </ac:spMkLst>
        </pc:spChg>
        <pc:spChg chg="del">
          <ac:chgData name="Alexander Gee" userId="485603e6-5891-4220-a85c-b0950bcd52be" providerId="ADAL" clId="{CDAFFAC8-AF76-4CA3-98AC-3E213656C84F}" dt="2018-03-25T10:10:22.463" v="1236" actId="478"/>
          <ac:spMkLst>
            <pc:docMk/>
            <pc:sldMk cId="997869488" sldId="262"/>
            <ac:spMk id="3" creationId="{1DC2FF87-CC91-4B4D-940C-903EAC683490}"/>
          </ac:spMkLst>
        </pc:spChg>
        <pc:spChg chg="add">
          <ac:chgData name="Alexander Gee" userId="485603e6-5891-4220-a85c-b0950bcd52be" providerId="ADAL" clId="{CDAFFAC8-AF76-4CA3-98AC-3E213656C84F}" dt="2018-03-25T10:13:08.511" v="1277" actId="403"/>
          <ac:spMkLst>
            <pc:docMk/>
            <pc:sldMk cId="997869488" sldId="262"/>
            <ac:spMk id="5" creationId="{DB0388AB-0FC3-4191-B1E2-E438BEF3015E}"/>
          </ac:spMkLst>
        </pc:spChg>
        <pc:spChg chg="add mod">
          <ac:chgData name="Alexander Gee" userId="485603e6-5891-4220-a85c-b0950bcd52be" providerId="ADAL" clId="{CDAFFAC8-AF76-4CA3-98AC-3E213656C84F}" dt="2018-03-25T10:47:29.726" v="1967" actId="403"/>
          <ac:spMkLst>
            <pc:docMk/>
            <pc:sldMk cId="997869488" sldId="262"/>
            <ac:spMk id="6" creationId="{22F843BD-3A14-4331-8194-098D6B9BC61A}"/>
          </ac:spMkLst>
        </pc:spChg>
        <pc:graphicFrameChg chg="add mod modGraphic">
          <ac:chgData name="Alexander Gee" userId="485603e6-5891-4220-a85c-b0950bcd52be" providerId="ADAL" clId="{CDAFFAC8-AF76-4CA3-98AC-3E213656C84F}" dt="2018-03-25T11:39:25.903" v="2319" actId="2696"/>
          <ac:graphicFrameMkLst>
            <pc:docMk/>
            <pc:sldMk cId="997869488" sldId="262"/>
            <ac:graphicFrameMk id="4" creationId="{5CEAEBC0-A269-4398-B7DB-C3D024EA045C}"/>
          </ac:graphicFrameMkLst>
        </pc:graphicFrameChg>
      </pc:sldChg>
      <pc:sldChg chg="addSp delSp modSp add modNotesTx">
        <pc:chgData name="Alexander Gee" userId="485603e6-5891-4220-a85c-b0950bcd52be" providerId="ADAL" clId="{CDAFFAC8-AF76-4CA3-98AC-3E213656C84F}" dt="2018-03-26T10:43:48.190" v="6553"/>
        <pc:sldMkLst>
          <pc:docMk/>
          <pc:sldMk cId="1957153345" sldId="263"/>
        </pc:sldMkLst>
        <pc:spChg chg="mod">
          <ac:chgData name="Alexander Gee" userId="485603e6-5891-4220-a85c-b0950bcd52be" providerId="ADAL" clId="{CDAFFAC8-AF76-4CA3-98AC-3E213656C84F}" dt="2018-03-25T10:11:47.916" v="1254" actId="1076"/>
          <ac:spMkLst>
            <pc:docMk/>
            <pc:sldMk cId="1957153345" sldId="263"/>
            <ac:spMk id="2" creationId="{1C42D70D-174E-4F6B-81CC-A4C4FE4B1321}"/>
          </ac:spMkLst>
        </pc:spChg>
        <pc:spChg chg="del">
          <ac:chgData name="Alexander Gee" userId="485603e6-5891-4220-a85c-b0950bcd52be" providerId="ADAL" clId="{CDAFFAC8-AF76-4CA3-98AC-3E213656C84F}" dt="2018-03-25T10:10:35.346" v="1239" actId="478"/>
          <ac:spMkLst>
            <pc:docMk/>
            <pc:sldMk cId="1957153345" sldId="263"/>
            <ac:spMk id="3" creationId="{565FBDF0-91BC-4ED7-A7A8-8C7D8B1950C8}"/>
          </ac:spMkLst>
        </pc:spChg>
        <pc:spChg chg="add mod">
          <ac:chgData name="Alexander Gee" userId="485603e6-5891-4220-a85c-b0950bcd52be" providerId="ADAL" clId="{CDAFFAC8-AF76-4CA3-98AC-3E213656C84F}" dt="2018-03-25T12:24:34.488" v="4674" actId="1076"/>
          <ac:spMkLst>
            <pc:docMk/>
            <pc:sldMk cId="1957153345" sldId="263"/>
            <ac:spMk id="3" creationId="{35AF39F4-92E0-4E35-9B89-26959511F275}"/>
          </ac:spMkLst>
        </pc:spChg>
        <pc:spChg chg="add">
          <ac:chgData name="Alexander Gee" userId="485603e6-5891-4220-a85c-b0950bcd52be" providerId="ADAL" clId="{CDAFFAC8-AF76-4CA3-98AC-3E213656C84F}" dt="2018-03-25T10:13:10.949" v="1278" actId="1076"/>
          <ac:spMkLst>
            <pc:docMk/>
            <pc:sldMk cId="1957153345" sldId="263"/>
            <ac:spMk id="5" creationId="{00747F5C-B961-4EFA-917B-4673C9F158A5}"/>
          </ac:spMkLst>
        </pc:spChg>
        <pc:spChg chg="add mod">
          <ac:chgData name="Alexander Gee" userId="485603e6-5891-4220-a85c-b0950bcd52be" providerId="ADAL" clId="{CDAFFAC8-AF76-4CA3-98AC-3E213656C84F}" dt="2018-03-26T09:34:14.964" v="6397" actId="1076"/>
          <ac:spMkLst>
            <pc:docMk/>
            <pc:sldMk cId="1957153345" sldId="263"/>
            <ac:spMk id="9" creationId="{24372204-28AF-4EFE-AADD-4986E8246FF4}"/>
          </ac:spMkLst>
        </pc:spChg>
        <pc:spChg chg="add mod">
          <ac:chgData name="Alexander Gee" userId="485603e6-5891-4220-a85c-b0950bcd52be" providerId="ADAL" clId="{CDAFFAC8-AF76-4CA3-98AC-3E213656C84F}" dt="2018-03-26T09:45:28.937" v="6486" actId="1076"/>
          <ac:spMkLst>
            <pc:docMk/>
            <pc:sldMk cId="1957153345" sldId="263"/>
            <ac:spMk id="10" creationId="{FB0025AF-4BBE-4D9A-8A72-ADE6ADE947BC}"/>
          </ac:spMkLst>
        </pc:spChg>
        <pc:graphicFrameChg chg="add mod modGraphic">
          <ac:chgData name="Alexander Gee" userId="485603e6-5891-4220-a85c-b0950bcd52be" providerId="ADAL" clId="{CDAFFAC8-AF76-4CA3-98AC-3E213656C84F}" dt="2018-03-26T10:43:48.190" v="6553"/>
          <ac:graphicFrameMkLst>
            <pc:docMk/>
            <pc:sldMk cId="1957153345" sldId="263"/>
            <ac:graphicFrameMk id="4" creationId="{77B67EE3-655D-4E9A-9723-2F4452B15154}"/>
          </ac:graphicFrameMkLst>
        </pc:graphicFrameChg>
        <pc:picChg chg="add del mod">
          <ac:chgData name="Alexander Gee" userId="485603e6-5891-4220-a85c-b0950bcd52be" providerId="ADAL" clId="{CDAFFAC8-AF76-4CA3-98AC-3E213656C84F}" dt="2018-03-25T10:16:14.065" v="1506" actId="478"/>
          <ac:picMkLst>
            <pc:docMk/>
            <pc:sldMk cId="1957153345" sldId="263"/>
            <ac:picMk id="6" creationId="{F5C7798B-4B8B-45AA-B500-3C0EE6803E0E}"/>
          </ac:picMkLst>
        </pc:picChg>
        <pc:picChg chg="add mod">
          <ac:chgData name="Alexander Gee" userId="485603e6-5891-4220-a85c-b0950bcd52be" providerId="ADAL" clId="{CDAFFAC8-AF76-4CA3-98AC-3E213656C84F}" dt="2018-03-26T09:35:02.501" v="6443" actId="14100"/>
          <ac:picMkLst>
            <pc:docMk/>
            <pc:sldMk cId="1957153345" sldId="263"/>
            <ac:picMk id="7" creationId="{62E787A5-E29B-44D0-8C88-16B9D0803436}"/>
          </ac:picMkLst>
        </pc:picChg>
        <pc:picChg chg="add mod">
          <ac:chgData name="Alexander Gee" userId="485603e6-5891-4220-a85c-b0950bcd52be" providerId="ADAL" clId="{CDAFFAC8-AF76-4CA3-98AC-3E213656C84F}" dt="2018-03-26T09:34:05.901" v="6395" actId="1076"/>
          <ac:picMkLst>
            <pc:docMk/>
            <pc:sldMk cId="1957153345" sldId="263"/>
            <ac:picMk id="8" creationId="{535B23E0-FF25-4FCE-9F2B-3D06170CB524}"/>
          </ac:picMkLst>
        </pc:picChg>
      </pc:sldChg>
      <pc:sldChg chg="addSp delSp modSp add modNotesTx">
        <pc:chgData name="Alexander Gee" userId="485603e6-5891-4220-a85c-b0950bcd52be" providerId="ADAL" clId="{CDAFFAC8-AF76-4CA3-98AC-3E213656C84F}" dt="2018-03-26T10:43:50.262" v="6554"/>
        <pc:sldMkLst>
          <pc:docMk/>
          <pc:sldMk cId="661383584" sldId="264"/>
        </pc:sldMkLst>
        <pc:spChg chg="mod">
          <ac:chgData name="Alexander Gee" userId="485603e6-5891-4220-a85c-b0950bcd52be" providerId="ADAL" clId="{CDAFFAC8-AF76-4CA3-98AC-3E213656C84F}" dt="2018-03-25T10:11:50.979" v="1255" actId="1076"/>
          <ac:spMkLst>
            <pc:docMk/>
            <pc:sldMk cId="661383584" sldId="264"/>
            <ac:spMk id="2" creationId="{80DFDC78-A21A-430F-8CD3-97ADBED46278}"/>
          </ac:spMkLst>
        </pc:spChg>
        <pc:spChg chg="del">
          <ac:chgData name="Alexander Gee" userId="485603e6-5891-4220-a85c-b0950bcd52be" providerId="ADAL" clId="{CDAFFAC8-AF76-4CA3-98AC-3E213656C84F}" dt="2018-03-25T10:10:54.191" v="1242" actId="478"/>
          <ac:spMkLst>
            <pc:docMk/>
            <pc:sldMk cId="661383584" sldId="264"/>
            <ac:spMk id="3" creationId="{0A3C8C70-E782-4BF4-827E-672F7ABF2A94}"/>
          </ac:spMkLst>
        </pc:spChg>
        <pc:spChg chg="add">
          <ac:chgData name="Alexander Gee" userId="485603e6-5891-4220-a85c-b0950bcd52be" providerId="ADAL" clId="{CDAFFAC8-AF76-4CA3-98AC-3E213656C84F}" dt="2018-03-25T10:13:12.401" v="1279" actId="1076"/>
          <ac:spMkLst>
            <pc:docMk/>
            <pc:sldMk cId="661383584" sldId="264"/>
            <ac:spMk id="5" creationId="{BF821C2E-11FB-427C-8322-3166CD190292}"/>
          </ac:spMkLst>
        </pc:spChg>
        <pc:spChg chg="add mod">
          <ac:chgData name="Alexander Gee" userId="485603e6-5891-4220-a85c-b0950bcd52be" providerId="ADAL" clId="{CDAFFAC8-AF76-4CA3-98AC-3E213656C84F}" dt="2018-03-26T09:46:05.145" v="6492" actId="1076"/>
          <ac:spMkLst>
            <pc:docMk/>
            <pc:sldMk cId="661383584" sldId="264"/>
            <ac:spMk id="6" creationId="{30515A7A-BF3D-4FE2-8CE9-8DEA2632445A}"/>
          </ac:spMkLst>
        </pc:spChg>
        <pc:graphicFrameChg chg="add mod modGraphic">
          <ac:chgData name="Alexander Gee" userId="485603e6-5891-4220-a85c-b0950bcd52be" providerId="ADAL" clId="{CDAFFAC8-AF76-4CA3-98AC-3E213656C84F}" dt="2018-03-26T10:43:50.262" v="6554"/>
          <ac:graphicFrameMkLst>
            <pc:docMk/>
            <pc:sldMk cId="661383584" sldId="264"/>
            <ac:graphicFrameMk id="4" creationId="{A2F03307-37C8-47BC-A64D-5EDC5C67391E}"/>
          </ac:graphicFrameMkLst>
        </pc:graphicFrameChg>
        <pc:picChg chg="add mod ord">
          <ac:chgData name="Alexander Gee" userId="485603e6-5891-4220-a85c-b0950bcd52be" providerId="ADAL" clId="{CDAFFAC8-AF76-4CA3-98AC-3E213656C84F}" dt="2018-03-26T09:46:33.992" v="6499" actId="14100"/>
          <ac:picMkLst>
            <pc:docMk/>
            <pc:sldMk cId="661383584" sldId="264"/>
            <ac:picMk id="3" creationId="{0E1A493B-266F-4EA6-89A9-47BFC40C425A}"/>
          </ac:picMkLst>
        </pc:picChg>
      </pc:sldChg>
      <pc:sldChg chg="addSp delSp modSp add modNotesTx">
        <pc:chgData name="Alexander Gee" userId="485603e6-5891-4220-a85c-b0950bcd52be" providerId="ADAL" clId="{CDAFFAC8-AF76-4CA3-98AC-3E213656C84F}" dt="2018-03-26T10:43:51.932" v="6555"/>
        <pc:sldMkLst>
          <pc:docMk/>
          <pc:sldMk cId="3943801269" sldId="265"/>
        </pc:sldMkLst>
        <pc:spChg chg="mod">
          <ac:chgData name="Alexander Gee" userId="485603e6-5891-4220-a85c-b0950bcd52be" providerId="ADAL" clId="{CDAFFAC8-AF76-4CA3-98AC-3E213656C84F}" dt="2018-03-25T10:11:53.698" v="1256" actId="1076"/>
          <ac:spMkLst>
            <pc:docMk/>
            <pc:sldMk cId="3943801269" sldId="265"/>
            <ac:spMk id="2" creationId="{1A56E727-1094-4899-B858-24ACF9F688CD}"/>
          </ac:spMkLst>
        </pc:spChg>
        <pc:spChg chg="del">
          <ac:chgData name="Alexander Gee" userId="485603e6-5891-4220-a85c-b0950bcd52be" providerId="ADAL" clId="{CDAFFAC8-AF76-4CA3-98AC-3E213656C84F}" dt="2018-03-25T10:11:11.386" v="1245" actId="478"/>
          <ac:spMkLst>
            <pc:docMk/>
            <pc:sldMk cId="3943801269" sldId="265"/>
            <ac:spMk id="3" creationId="{B8CE2D95-BCD5-411D-AE73-74F107DDB188}"/>
          </ac:spMkLst>
        </pc:spChg>
        <pc:spChg chg="add">
          <ac:chgData name="Alexander Gee" userId="485603e6-5891-4220-a85c-b0950bcd52be" providerId="ADAL" clId="{CDAFFAC8-AF76-4CA3-98AC-3E213656C84F}" dt="2018-03-25T10:13:13.589" v="1280" actId="1076"/>
          <ac:spMkLst>
            <pc:docMk/>
            <pc:sldMk cId="3943801269" sldId="265"/>
            <ac:spMk id="5" creationId="{85A01C69-CDE2-49D9-9508-6FA1530D30E8}"/>
          </ac:spMkLst>
        </pc:spChg>
        <pc:spChg chg="add mod">
          <ac:chgData name="Alexander Gee" userId="485603e6-5891-4220-a85c-b0950bcd52be" providerId="ADAL" clId="{CDAFFAC8-AF76-4CA3-98AC-3E213656C84F}" dt="2018-03-25T12:00:15.077" v="2448" actId="20577"/>
          <ac:spMkLst>
            <pc:docMk/>
            <pc:sldMk cId="3943801269" sldId="265"/>
            <ac:spMk id="8" creationId="{DEF035C0-D54A-4005-A4A2-337ED6136A71}"/>
          </ac:spMkLst>
        </pc:spChg>
        <pc:graphicFrameChg chg="add mod modGraphic">
          <ac:chgData name="Alexander Gee" userId="485603e6-5891-4220-a85c-b0950bcd52be" providerId="ADAL" clId="{CDAFFAC8-AF76-4CA3-98AC-3E213656C84F}" dt="2018-03-26T10:43:51.932" v="6555"/>
          <ac:graphicFrameMkLst>
            <pc:docMk/>
            <pc:sldMk cId="3943801269" sldId="265"/>
            <ac:graphicFrameMk id="4" creationId="{B76B19CE-47EC-4ECB-B433-A58783342705}"/>
          </ac:graphicFrameMkLst>
        </pc:graphicFrameChg>
        <pc:picChg chg="add mod">
          <ac:chgData name="Alexander Gee" userId="485603e6-5891-4220-a85c-b0950bcd52be" providerId="ADAL" clId="{CDAFFAC8-AF76-4CA3-98AC-3E213656C84F}" dt="2018-03-25T12:00:33.476" v="2463" actId="1038"/>
          <ac:picMkLst>
            <pc:docMk/>
            <pc:sldMk cId="3943801269" sldId="265"/>
            <ac:picMk id="7" creationId="{B70208DF-5707-41F7-941C-2BA6E4DB9F41}"/>
          </ac:picMkLst>
        </pc:picChg>
      </pc:sldChg>
      <pc:sldChg chg="addSp delSp modSp add del">
        <pc:chgData name="Alexander Gee" userId="485603e6-5891-4220-a85c-b0950bcd52be" providerId="ADAL" clId="{CDAFFAC8-AF76-4CA3-98AC-3E213656C84F}" dt="2018-03-25T11:38:34.522" v="2311" actId="2696"/>
        <pc:sldMkLst>
          <pc:docMk/>
          <pc:sldMk cId="3316422221" sldId="266"/>
        </pc:sldMkLst>
        <pc:spChg chg="mod">
          <ac:chgData name="Alexander Gee" userId="485603e6-5891-4220-a85c-b0950bcd52be" providerId="ADAL" clId="{CDAFFAC8-AF76-4CA3-98AC-3E213656C84F}" dt="2018-03-25T10:11:56.666" v="1257" actId="1076"/>
          <ac:spMkLst>
            <pc:docMk/>
            <pc:sldMk cId="3316422221" sldId="266"/>
            <ac:spMk id="2" creationId="{044170D5-7645-4E74-BB1B-9275D782E42E}"/>
          </ac:spMkLst>
        </pc:spChg>
        <pc:spChg chg="del">
          <ac:chgData name="Alexander Gee" userId="485603e6-5891-4220-a85c-b0950bcd52be" providerId="ADAL" clId="{CDAFFAC8-AF76-4CA3-98AC-3E213656C84F}" dt="2018-03-25T10:11:23.370" v="1249" actId="478"/>
          <ac:spMkLst>
            <pc:docMk/>
            <pc:sldMk cId="3316422221" sldId="266"/>
            <ac:spMk id="3" creationId="{8514D12E-E89E-499A-9DB7-10A87FCC2C4D}"/>
          </ac:spMkLst>
        </pc:spChg>
        <pc:spChg chg="add">
          <ac:chgData name="Alexander Gee" userId="485603e6-5891-4220-a85c-b0950bcd52be" providerId="ADAL" clId="{CDAFFAC8-AF76-4CA3-98AC-3E213656C84F}" dt="2018-03-25T10:13:15.214" v="1281" actId="1076"/>
          <ac:spMkLst>
            <pc:docMk/>
            <pc:sldMk cId="3316422221" sldId="266"/>
            <ac:spMk id="5" creationId="{F50486F7-003C-4B17-84CF-8EFABC7B5D3F}"/>
          </ac:spMkLst>
        </pc:spChg>
        <pc:spChg chg="add mod">
          <ac:chgData name="Alexander Gee" userId="485603e6-5891-4220-a85c-b0950bcd52be" providerId="ADAL" clId="{CDAFFAC8-AF76-4CA3-98AC-3E213656C84F}" dt="2018-03-25T10:47:19.051" v="1964" actId="1076"/>
          <ac:spMkLst>
            <pc:docMk/>
            <pc:sldMk cId="3316422221" sldId="266"/>
            <ac:spMk id="6" creationId="{8C6DFB4A-24F9-4AE4-B3F4-7A8B5766AD7A}"/>
          </ac:spMkLst>
        </pc:spChg>
        <pc:graphicFrameChg chg="add mod modGraphic">
          <ac:chgData name="Alexander Gee" userId="485603e6-5891-4220-a85c-b0950bcd52be" providerId="ADAL" clId="{CDAFFAC8-AF76-4CA3-98AC-3E213656C84F}" dt="2018-03-25T11:38:30.885" v="2310" actId="2164"/>
          <ac:graphicFrameMkLst>
            <pc:docMk/>
            <pc:sldMk cId="3316422221" sldId="266"/>
            <ac:graphicFrameMk id="4" creationId="{12DDFF53-DD86-4FF9-AD15-E3719EE7FE78}"/>
          </ac:graphicFrameMkLst>
        </pc:graphicFrameChg>
      </pc:sldChg>
    </pc:docChg>
  </pc:docChgLst>
  <pc:docChgLst>
    <pc:chgData name="Alexander Gee" userId="485603e6-5891-4220-a85c-b0950bcd52be" providerId="ADAL" clId="{92D398E1-0B84-407F-BEF2-BE5EEFFA4E07}"/>
    <pc:docChg chg="custSel modSld">
      <pc:chgData name="Alexander Gee" userId="485603e6-5891-4220-a85c-b0950bcd52be" providerId="ADAL" clId="{92D398E1-0B84-407F-BEF2-BE5EEFFA4E07}" dt="2018-03-26T11:19:41.558" v="721" actId="20577"/>
      <pc:docMkLst>
        <pc:docMk/>
      </pc:docMkLst>
      <pc:sldChg chg="modNotesTx">
        <pc:chgData name="Alexander Gee" userId="485603e6-5891-4220-a85c-b0950bcd52be" providerId="ADAL" clId="{92D398E1-0B84-407F-BEF2-BE5EEFFA4E07}" dt="2018-03-26T11:16:19.308" v="717" actId="20577"/>
        <pc:sldMkLst>
          <pc:docMk/>
          <pc:sldMk cId="937563792" sldId="257"/>
        </pc:sldMkLst>
      </pc:sldChg>
      <pc:sldChg chg="modNotesTx">
        <pc:chgData name="Alexander Gee" userId="485603e6-5891-4220-a85c-b0950bcd52be" providerId="ADAL" clId="{92D398E1-0B84-407F-BEF2-BE5EEFFA4E07}" dt="2018-03-26T11:11:34.155" v="454" actId="6549"/>
        <pc:sldMkLst>
          <pc:docMk/>
          <pc:sldMk cId="2875805378" sldId="258"/>
        </pc:sldMkLst>
      </pc:sldChg>
      <pc:sldChg chg="modSp modNotesTx">
        <pc:chgData name="Alexander Gee" userId="485603e6-5891-4220-a85c-b0950bcd52be" providerId="ADAL" clId="{92D398E1-0B84-407F-BEF2-BE5EEFFA4E07}" dt="2018-03-26T11:10:39.311" v="431" actId="20577"/>
        <pc:sldMkLst>
          <pc:docMk/>
          <pc:sldMk cId="1108688081" sldId="259"/>
        </pc:sldMkLst>
        <pc:graphicFrameChg chg="mod">
          <ac:chgData name="Alexander Gee" userId="485603e6-5891-4220-a85c-b0950bcd52be" providerId="ADAL" clId="{92D398E1-0B84-407F-BEF2-BE5EEFFA4E07}" dt="2018-03-26T11:08:32.164" v="344" actId="20577"/>
          <ac:graphicFrameMkLst>
            <pc:docMk/>
            <pc:sldMk cId="1108688081" sldId="259"/>
            <ac:graphicFrameMk id="8" creationId="{80589A87-1758-4F3A-A20D-F1F9E4426444}"/>
          </ac:graphicFrameMkLst>
        </pc:graphicFrameChg>
      </pc:sldChg>
      <pc:sldChg chg="modSp modNotesTx">
        <pc:chgData name="Alexander Gee" userId="485603e6-5891-4220-a85c-b0950bcd52be" providerId="ADAL" clId="{92D398E1-0B84-407F-BEF2-BE5EEFFA4E07}" dt="2018-03-26T11:09:23.137" v="345"/>
        <pc:sldMkLst>
          <pc:docMk/>
          <pc:sldMk cId="2851834824" sldId="260"/>
        </pc:sldMkLst>
        <pc:graphicFrameChg chg="mod">
          <ac:chgData name="Alexander Gee" userId="485603e6-5891-4220-a85c-b0950bcd52be" providerId="ADAL" clId="{92D398E1-0B84-407F-BEF2-BE5EEFFA4E07}" dt="2018-03-26T11:09:23.137" v="345"/>
          <ac:graphicFrameMkLst>
            <pc:docMk/>
            <pc:sldMk cId="2851834824" sldId="260"/>
            <ac:graphicFrameMk id="4" creationId="{7094BA28-C059-4098-82B9-E19AFB51A22B}"/>
          </ac:graphicFrameMkLst>
        </pc:graphicFrameChg>
      </pc:sldChg>
      <pc:sldChg chg="modSp modNotesTx">
        <pc:chgData name="Alexander Gee" userId="485603e6-5891-4220-a85c-b0950bcd52be" providerId="ADAL" clId="{92D398E1-0B84-407F-BEF2-BE5EEFFA4E07}" dt="2018-03-26T11:15:48.611" v="698" actId="1076"/>
        <pc:sldMkLst>
          <pc:docMk/>
          <pc:sldMk cId="1957153345" sldId="263"/>
        </pc:sldMkLst>
        <pc:spChg chg="mod">
          <ac:chgData name="Alexander Gee" userId="485603e6-5891-4220-a85c-b0950bcd52be" providerId="ADAL" clId="{92D398E1-0B84-407F-BEF2-BE5EEFFA4E07}" dt="2018-03-26T11:15:48.611" v="698" actId="1076"/>
          <ac:spMkLst>
            <pc:docMk/>
            <pc:sldMk cId="1957153345" sldId="263"/>
            <ac:spMk id="10" creationId="{FB0025AF-4BBE-4D9A-8A72-ADE6ADE947BC}"/>
          </ac:spMkLst>
        </pc:spChg>
        <pc:graphicFrameChg chg="mod">
          <ac:chgData name="Alexander Gee" userId="485603e6-5891-4220-a85c-b0950bcd52be" providerId="ADAL" clId="{92D398E1-0B84-407F-BEF2-BE5EEFFA4E07}" dt="2018-03-26T11:09:30.779" v="346"/>
          <ac:graphicFrameMkLst>
            <pc:docMk/>
            <pc:sldMk cId="1957153345" sldId="263"/>
            <ac:graphicFrameMk id="4" creationId="{77B67EE3-655D-4E9A-9723-2F4452B15154}"/>
          </ac:graphicFrameMkLst>
        </pc:graphicFrameChg>
        <pc:picChg chg="mod">
          <ac:chgData name="Alexander Gee" userId="485603e6-5891-4220-a85c-b0950bcd52be" providerId="ADAL" clId="{92D398E1-0B84-407F-BEF2-BE5EEFFA4E07}" dt="2018-03-26T11:15:40.523" v="697" actId="1038"/>
          <ac:picMkLst>
            <pc:docMk/>
            <pc:sldMk cId="1957153345" sldId="263"/>
            <ac:picMk id="7" creationId="{62E787A5-E29B-44D0-8C88-16B9D0803436}"/>
          </ac:picMkLst>
        </pc:picChg>
      </pc:sldChg>
      <pc:sldChg chg="modSp modNotesTx">
        <pc:chgData name="Alexander Gee" userId="485603e6-5891-4220-a85c-b0950bcd52be" providerId="ADAL" clId="{92D398E1-0B84-407F-BEF2-BE5EEFFA4E07}" dt="2018-03-26T11:09:35.351" v="347"/>
        <pc:sldMkLst>
          <pc:docMk/>
          <pc:sldMk cId="661383584" sldId="264"/>
        </pc:sldMkLst>
        <pc:graphicFrameChg chg="mod">
          <ac:chgData name="Alexander Gee" userId="485603e6-5891-4220-a85c-b0950bcd52be" providerId="ADAL" clId="{92D398E1-0B84-407F-BEF2-BE5EEFFA4E07}" dt="2018-03-26T11:09:35.351" v="347"/>
          <ac:graphicFrameMkLst>
            <pc:docMk/>
            <pc:sldMk cId="661383584" sldId="264"/>
            <ac:graphicFrameMk id="4" creationId="{A2F03307-37C8-47BC-A64D-5EDC5C67391E}"/>
          </ac:graphicFrameMkLst>
        </pc:graphicFrameChg>
      </pc:sldChg>
      <pc:sldChg chg="modSp modNotesTx">
        <pc:chgData name="Alexander Gee" userId="485603e6-5891-4220-a85c-b0950bcd52be" providerId="ADAL" clId="{92D398E1-0B84-407F-BEF2-BE5EEFFA4E07}" dt="2018-03-26T11:19:41.558" v="721" actId="20577"/>
        <pc:sldMkLst>
          <pc:docMk/>
          <pc:sldMk cId="3943801269" sldId="265"/>
        </pc:sldMkLst>
        <pc:graphicFrameChg chg="mod">
          <ac:chgData name="Alexander Gee" userId="485603e6-5891-4220-a85c-b0950bcd52be" providerId="ADAL" clId="{92D398E1-0B84-407F-BEF2-BE5EEFFA4E07}" dt="2018-03-26T11:09:39.929" v="348"/>
          <ac:graphicFrameMkLst>
            <pc:docMk/>
            <pc:sldMk cId="3943801269" sldId="265"/>
            <ac:graphicFrameMk id="4" creationId="{B76B19CE-47EC-4ECB-B433-A5878334270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5F14C-96E5-48B1-B055-05EF078E320C}" type="datetimeFigureOut">
              <a:rPr lang="en-AU" smtClean="0"/>
              <a:t>26/03/2018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E743E-A84C-43AB-92CE-28D1DBE6EC7B}" type="slidenum">
              <a:rPr lang="en-AU" smtClean="0"/>
              <a:t>‹#›</a:t>
            </a:fld>
            <a:endParaRPr lang="en-AU"/>
          </a:p>
        </p:txBody>
      </p:sp>
    </p:spTree>
    <p:extLst>
      <p:ext uri="{BB962C8B-B14F-4D97-AF65-F5344CB8AC3E}">
        <p14:creationId xmlns:p14="http://schemas.microsoft.com/office/powerpoint/2010/main" val="428027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I’ll be briefly talking to you about the Obstacle Detection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It’s purpose is to detect and locate obstacles and output their location to the navigation system for better route planning.</a:t>
            </a:r>
          </a:p>
        </p:txBody>
      </p:sp>
      <p:sp>
        <p:nvSpPr>
          <p:cNvPr id="4" name="Slide Number Placeholder 3"/>
          <p:cNvSpPr>
            <a:spLocks noGrp="1"/>
          </p:cNvSpPr>
          <p:nvPr>
            <p:ph type="sldNum" sz="quarter" idx="10"/>
          </p:nvPr>
        </p:nvSpPr>
        <p:spPr/>
        <p:txBody>
          <a:bodyPr/>
          <a:lstStyle/>
          <a:p>
            <a:fld id="{02FE743E-A84C-43AB-92CE-28D1DBE6EC7B}" type="slidenum">
              <a:rPr lang="en-AU" smtClean="0"/>
              <a:t>1</a:t>
            </a:fld>
            <a:endParaRPr lang="en-AU"/>
          </a:p>
        </p:txBody>
      </p:sp>
    </p:spTree>
    <p:extLst>
      <p:ext uri="{BB962C8B-B14F-4D97-AF65-F5344CB8AC3E}">
        <p14:creationId xmlns:p14="http://schemas.microsoft.com/office/powerpoint/2010/main" val="1380161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Internally it will require up to three major interfacing components:</a:t>
            </a:r>
          </a:p>
          <a:p>
            <a:pPr marL="228600" indent="-228600">
              <a:buAutoNum type="arabicPeriod"/>
            </a:pPr>
            <a:r>
              <a:rPr lang="en-AU" dirty="0"/>
              <a:t>The Ultrasonic sensors</a:t>
            </a:r>
          </a:p>
          <a:p>
            <a:pPr marL="228600" indent="-228600">
              <a:buAutoNum type="arabicPeriod"/>
            </a:pPr>
            <a:r>
              <a:rPr lang="en-AU" dirty="0"/>
              <a:t>Temperature sensor if required</a:t>
            </a:r>
          </a:p>
          <a:p>
            <a:pPr marL="228600" indent="-228600">
              <a:buAutoNum type="arabicPeriod"/>
            </a:pPr>
            <a:r>
              <a:rPr lang="en-AU" dirty="0"/>
              <a:t>And the Arduino Script that will combine the inputs and convert into a grid reference to be outputted to the navigation system.</a:t>
            </a:r>
          </a:p>
        </p:txBody>
      </p:sp>
      <p:sp>
        <p:nvSpPr>
          <p:cNvPr id="4" name="Slide Number Placeholder 3"/>
          <p:cNvSpPr>
            <a:spLocks noGrp="1"/>
          </p:cNvSpPr>
          <p:nvPr>
            <p:ph type="sldNum" sz="quarter" idx="10"/>
          </p:nvPr>
        </p:nvSpPr>
        <p:spPr/>
        <p:txBody>
          <a:bodyPr/>
          <a:lstStyle/>
          <a:p>
            <a:fld id="{02FE743E-A84C-43AB-92CE-28D1DBE6EC7B}" type="slidenum">
              <a:rPr lang="en-AU" smtClean="0"/>
              <a:t>2</a:t>
            </a:fld>
            <a:endParaRPr lang="en-AU"/>
          </a:p>
        </p:txBody>
      </p:sp>
    </p:spTree>
    <p:extLst>
      <p:ext uri="{BB962C8B-B14F-4D97-AF65-F5344CB8AC3E}">
        <p14:creationId xmlns:p14="http://schemas.microsoft.com/office/powerpoint/2010/main" val="413070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AU" dirty="0"/>
                  <a:t>There are five major risk factors:</a:t>
                </a:r>
              </a:p>
              <a:p>
                <a:pPr marL="228600" indent="-228600">
                  <a:buAutoNum type="arabicPeriod"/>
                </a:pPr>
                <a:r>
                  <a:rPr lang="en-AU" dirty="0"/>
                  <a:t>The system shall detect obstacles at a minimum range of </a:t>
                </a:r>
                <a14:m>
                  <m:oMath xmlns:m="http://schemas.openxmlformats.org/officeDocument/2006/math">
                    <m:r>
                      <a:rPr lang="en-AU" b="0" i="1" smtClean="0">
                        <a:latin typeface="Cambria Math" panose="02040503050406030204" pitchFamily="18" charset="0"/>
                      </a:rPr>
                      <m:t>≤8</m:t>
                    </m:r>
                    <m:r>
                      <a:rPr lang="en-AU" b="0" i="1" smtClean="0">
                        <a:latin typeface="Cambria Math" panose="02040503050406030204" pitchFamily="18" charset="0"/>
                      </a:rPr>
                      <m:t>𝑐𝑚</m:t>
                    </m:r>
                  </m:oMath>
                </a14:m>
                <a:r>
                  <a:rPr lang="en-AU" dirty="0"/>
                  <a:t>. </a:t>
                </a:r>
              </a:p>
              <a:p>
                <a:pPr marL="0" indent="0">
                  <a:buNone/>
                </a:pPr>
                <a:r>
                  <a:rPr lang="en-AU" dirty="0"/>
                  <a:t>Otherwise</a:t>
                </a:r>
                <a:r>
                  <a:rPr lang="en-AU" baseline="0" dirty="0"/>
                  <a:t> the system may not detect an obstacle in the adjacent grid as can be seen. </a:t>
                </a:r>
              </a:p>
              <a:p>
                <a:pPr marL="0" indent="0">
                  <a:buNone/>
                </a:pPr>
                <a:r>
                  <a:rPr lang="en-AU" baseline="0" dirty="0"/>
                  <a:t>To minimise this risk the offset from the chassis will be as small as possible.</a:t>
                </a:r>
                <a:br>
                  <a:rPr lang="en-AU" dirty="0"/>
                </a:br>
                <a:endParaRPr lang="en-AU" dirty="0"/>
              </a:p>
            </p:txBody>
          </p:sp>
        </mc:Choice>
        <mc:Fallback xmlns="">
          <p:sp>
            <p:nvSpPr>
              <p:cNvPr id="3" name="Notes Placeholder 2"/>
              <p:cNvSpPr>
                <a:spLocks noGrp="1"/>
              </p:cNvSpPr>
              <p:nvPr>
                <p:ph type="body" idx="1"/>
              </p:nvPr>
            </p:nvSpPr>
            <p:spPr/>
            <p:txBody>
              <a:bodyPr/>
              <a:lstStyle/>
              <a:p>
                <a:r>
                  <a:rPr lang="en-AU" dirty="0"/>
                  <a:t>There are five major requirements and risk factors:</a:t>
                </a:r>
              </a:p>
              <a:p>
                <a:pPr marL="228600" indent="-228600">
                  <a:buAutoNum type="arabicPeriod"/>
                </a:pPr>
                <a:r>
                  <a:rPr lang="en-AU" dirty="0"/>
                  <a:t>The system shall detect obstacles at a minimum range of </a:t>
                </a:r>
                <a:r>
                  <a:rPr lang="en-AU" b="0" i="0">
                    <a:latin typeface="Cambria Math" panose="02040503050406030204" pitchFamily="18" charset="0"/>
                  </a:rPr>
                  <a:t>≤8𝑐𝑚</a:t>
                </a:r>
                <a:r>
                  <a:rPr lang="en-AU" dirty="0"/>
                  <a:t> (based on the geometry of the RC chassis). </a:t>
                </a:r>
              </a:p>
              <a:p>
                <a:pPr marL="0" indent="0">
                  <a:buNone/>
                </a:pPr>
                <a:r>
                  <a:rPr lang="en-AU" dirty="0"/>
                  <a:t>Otherwise</a:t>
                </a:r>
                <a:r>
                  <a:rPr lang="en-AU" baseline="0" dirty="0"/>
                  <a:t> the system may not detect an obstacle in the adjacent grid as can be seen in the image. </a:t>
                </a:r>
              </a:p>
              <a:p>
                <a:pPr marL="0" indent="0">
                  <a:buNone/>
                </a:pPr>
                <a:r>
                  <a:rPr lang="en-AU" baseline="0" dirty="0"/>
                  <a:t>Mitigation is to have as small an offset from the chassis as possible.</a:t>
                </a:r>
                <a:br>
                  <a:rPr lang="en-AU" dirty="0"/>
                </a:br>
                <a:endParaRPr lang="en-AU" dirty="0"/>
              </a:p>
            </p:txBody>
          </p:sp>
        </mc:Fallback>
      </mc:AlternateContent>
      <p:sp>
        <p:nvSpPr>
          <p:cNvPr id="4" name="Slide Number Placeholder 3"/>
          <p:cNvSpPr>
            <a:spLocks noGrp="1"/>
          </p:cNvSpPr>
          <p:nvPr>
            <p:ph type="sldNum" sz="quarter" idx="10"/>
          </p:nvPr>
        </p:nvSpPr>
        <p:spPr/>
        <p:txBody>
          <a:bodyPr/>
          <a:lstStyle/>
          <a:p>
            <a:fld id="{02FE743E-A84C-43AB-92CE-28D1DBE6EC7B}" type="slidenum">
              <a:rPr lang="en-AU" smtClean="0"/>
              <a:t>3</a:t>
            </a:fld>
            <a:endParaRPr lang="en-AU"/>
          </a:p>
        </p:txBody>
      </p:sp>
    </p:spTree>
    <p:extLst>
      <p:ext uri="{BB962C8B-B14F-4D97-AF65-F5344CB8AC3E}">
        <p14:creationId xmlns:p14="http://schemas.microsoft.com/office/powerpoint/2010/main" val="55661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AU" dirty="0"/>
                  <a:t>2. The system shall detect obstacles with an accuracy of at least </a:t>
                </a:r>
                <a14:m>
                  <m:oMath xmlns:m="http://schemas.openxmlformats.org/officeDocument/2006/math">
                    <m:r>
                      <a:rPr lang="en-AU" b="0" i="1" smtClean="0">
                        <a:latin typeface="Cambria Math" panose="02040503050406030204" pitchFamily="18" charset="0"/>
                      </a:rPr>
                      <m:t>±10</m:t>
                    </m:r>
                    <m:r>
                      <a:rPr lang="en-AU" b="0" i="1" smtClean="0">
                        <a:latin typeface="Cambria Math" panose="02040503050406030204" pitchFamily="18" charset="0"/>
                      </a:rPr>
                      <m:t>𝑐𝑚</m:t>
                    </m:r>
                    <m:r>
                      <a:rPr lang="en-AU" b="0" i="0" smtClean="0">
                        <a:latin typeface="Cambria Math" panose="02040503050406030204" pitchFamily="18" charset="0"/>
                      </a:rPr>
                      <m:t>.</m:t>
                    </m:r>
                  </m:oMath>
                </a14:m>
                <a:r>
                  <a:rPr lang="en-AU" dirty="0"/>
                  <a:t> </a:t>
                </a:r>
              </a:p>
              <a:p>
                <a:r>
                  <a:rPr lang="en-AU" dirty="0"/>
                  <a:t>Otherwise based on the</a:t>
                </a:r>
                <a:r>
                  <a:rPr lang="en-AU" baseline="0" dirty="0"/>
                  <a:t> difference in the sizes of the obstacles and squares, rounding may cause location errors. </a:t>
                </a:r>
              </a:p>
              <a:p>
                <a:r>
                  <a:rPr lang="en-AU" baseline="0" dirty="0"/>
                  <a:t>If required, a distance bias will be added to correct rounding issues.</a:t>
                </a:r>
                <a:endParaRPr lang="en-AU" dirty="0"/>
              </a:p>
            </p:txBody>
          </p:sp>
        </mc:Choice>
        <mc:Fallback xmlns="">
          <p:sp>
            <p:nvSpPr>
              <p:cNvPr id="3" name="Notes Placeholder 2"/>
              <p:cNvSpPr>
                <a:spLocks noGrp="1"/>
              </p:cNvSpPr>
              <p:nvPr>
                <p:ph type="body" idx="1"/>
              </p:nvPr>
            </p:nvSpPr>
            <p:spPr/>
            <p:txBody>
              <a:bodyPr/>
              <a:lstStyle/>
              <a:p>
                <a:r>
                  <a:rPr lang="en-AU" dirty="0"/>
                  <a:t>2. The system shall detect obstacles with an accuracy of at least </a:t>
                </a:r>
                <a:r>
                  <a:rPr lang="en-AU" b="0" i="0">
                    <a:latin typeface="Cambria Math" panose="02040503050406030204" pitchFamily="18" charset="0"/>
                  </a:rPr>
                  <a:t>±10𝑐𝑚.</a:t>
                </a:r>
                <a:r>
                  <a:rPr lang="en-AU" dirty="0"/>
                  <a:t> </a:t>
                </a:r>
              </a:p>
              <a:p>
                <a:r>
                  <a:rPr lang="en-AU" dirty="0"/>
                  <a:t>Otherwise based on the</a:t>
                </a:r>
                <a:r>
                  <a:rPr lang="en-AU" baseline="0" dirty="0"/>
                  <a:t> difference in the sizes of the obstacles and the grid references rounding will incorrectly allocate obstacle locations. </a:t>
                </a:r>
              </a:p>
              <a:p>
                <a:r>
                  <a:rPr lang="en-AU" baseline="0" dirty="0"/>
                  <a:t>Mitigation as seen in the diagram, is to if required, add a negative distance bias (shown by the red line) to correct rounding issues.</a:t>
                </a:r>
                <a:endParaRPr lang="en-AU" dirty="0"/>
              </a:p>
            </p:txBody>
          </p:sp>
        </mc:Fallback>
      </mc:AlternateContent>
      <p:sp>
        <p:nvSpPr>
          <p:cNvPr id="4" name="Slide Number Placeholder 3"/>
          <p:cNvSpPr>
            <a:spLocks noGrp="1"/>
          </p:cNvSpPr>
          <p:nvPr>
            <p:ph type="sldNum" sz="quarter" idx="10"/>
          </p:nvPr>
        </p:nvSpPr>
        <p:spPr/>
        <p:txBody>
          <a:bodyPr/>
          <a:lstStyle/>
          <a:p>
            <a:fld id="{02FE743E-A84C-43AB-92CE-28D1DBE6EC7B}" type="slidenum">
              <a:rPr lang="en-AU" smtClean="0"/>
              <a:t>4</a:t>
            </a:fld>
            <a:endParaRPr lang="en-AU"/>
          </a:p>
        </p:txBody>
      </p:sp>
    </p:spTree>
    <p:extLst>
      <p:ext uri="{BB962C8B-B14F-4D97-AF65-F5344CB8AC3E}">
        <p14:creationId xmlns:p14="http://schemas.microsoft.com/office/powerpoint/2010/main" val="2954329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AU" dirty="0"/>
                  <a:t>3. Since the speed of sound in air varies with temperature, the system shall operate in a temperature range of </a:t>
                </a:r>
                <a14:m>
                  <m:oMath xmlns:m="http://schemas.openxmlformats.org/officeDocument/2006/math">
                    <m:r>
                      <a:rPr lang="en-AU" b="0" i="1" smtClean="0">
                        <a:latin typeface="Cambria Math" panose="02040503050406030204" pitchFamily="18" charset="0"/>
                      </a:rPr>
                      <m:t>10−</m:t>
                    </m:r>
                    <m:sSup>
                      <m:sSupPr>
                        <m:ctrlPr>
                          <a:rPr lang="en-AU" b="0" i="1" smtClean="0">
                            <a:latin typeface="Cambria Math" panose="02040503050406030204" pitchFamily="18" charset="0"/>
                          </a:rPr>
                        </m:ctrlPr>
                      </m:sSupPr>
                      <m:e>
                        <m:r>
                          <a:rPr lang="en-AU" b="0" i="1" smtClean="0">
                            <a:latin typeface="Cambria Math" panose="02040503050406030204" pitchFamily="18" charset="0"/>
                          </a:rPr>
                          <m:t>30</m:t>
                        </m:r>
                      </m:e>
                      <m:sup>
                        <m:r>
                          <a:rPr lang="en-AU" b="0" i="1" smtClean="0">
                            <a:latin typeface="Cambria Math" panose="02040503050406030204" pitchFamily="18" charset="0"/>
                          </a:rPr>
                          <m:t>𝑜</m:t>
                        </m:r>
                      </m:sup>
                    </m:sSup>
                    <m:r>
                      <a:rPr lang="en-AU" b="0" i="1" smtClean="0">
                        <a:latin typeface="Cambria Math" panose="02040503050406030204" pitchFamily="18" charset="0"/>
                      </a:rPr>
                      <m:t>𝐶</m:t>
                    </m:r>
                  </m:oMath>
                </a14:m>
                <a:r>
                  <a:rPr lang="en-AU" dirty="0"/>
                  <a:t>. </a:t>
                </a:r>
              </a:p>
              <a:p>
                <a:r>
                  <a:rPr lang="en-AU" dirty="0"/>
                  <a:t>Otherwise the error in the speed of sound will cause a distance error exceeding</a:t>
                </a:r>
                <a:r>
                  <a:rPr lang="en-AU" baseline="0" dirty="0"/>
                  <a:t> limits.</a:t>
                </a:r>
              </a:p>
              <a:p>
                <a:r>
                  <a:rPr lang="en-AU" dirty="0"/>
                  <a:t>This range should be reasonable, but as a contingency, a temperature sensor has been selected based on the comparisons shown in the table.</a:t>
                </a:r>
              </a:p>
            </p:txBody>
          </p:sp>
        </mc:Choice>
        <mc:Fallback xmlns="">
          <p:sp>
            <p:nvSpPr>
              <p:cNvPr id="3" name="Notes Placeholder 2"/>
              <p:cNvSpPr>
                <a:spLocks noGrp="1"/>
              </p:cNvSpPr>
              <p:nvPr>
                <p:ph type="body" idx="1"/>
              </p:nvPr>
            </p:nvSpPr>
            <p:spPr/>
            <p:txBody>
              <a:bodyPr/>
              <a:lstStyle/>
              <a:p>
                <a:r>
                  <a:rPr lang="en-AU" dirty="0"/>
                  <a:t>3. Since the speed of sound in air varies with temperature, the system shall operate in a temperature range of </a:t>
                </a:r>
                <a:r>
                  <a:rPr lang="en-AU" b="0" i="0">
                    <a:latin typeface="Cambria Math" panose="02040503050406030204" pitchFamily="18" charset="0"/>
                  </a:rPr>
                  <a:t>10−〖30〗^𝑜 𝐶</a:t>
                </a:r>
                <a:r>
                  <a:rPr lang="en-AU" dirty="0"/>
                  <a:t>. </a:t>
                </a:r>
              </a:p>
              <a:p>
                <a:r>
                  <a:rPr lang="en-AU" dirty="0"/>
                  <a:t>Otherwise the error in the speed of sound will cause a distance error exceeding </a:t>
                </a:r>
                <a:r>
                  <a:rPr lang="en-AU" b="0" i="0">
                    <a:latin typeface="Cambria Math" panose="02040503050406030204" pitchFamily="18" charset="0"/>
                  </a:rPr>
                  <a:t>±7𝑐𝑚</a:t>
                </a:r>
                <a:r>
                  <a:rPr lang="en-AU" baseline="0" dirty="0"/>
                  <a:t>.</a:t>
                </a:r>
              </a:p>
              <a:p>
                <a:r>
                  <a:rPr lang="en-AU" dirty="0"/>
                  <a:t>It has been determined that this range is reasonable, however if a higher degree of accuracy is needed a temperature sensor will be implemented. As can be seen in the table the sensors were compared based on the cost to error at max range benefit, and from this comparison a contingency component has been selected.</a:t>
                </a:r>
              </a:p>
            </p:txBody>
          </p:sp>
        </mc:Fallback>
      </mc:AlternateContent>
      <p:sp>
        <p:nvSpPr>
          <p:cNvPr id="4" name="Slide Number Placeholder 3"/>
          <p:cNvSpPr>
            <a:spLocks noGrp="1"/>
          </p:cNvSpPr>
          <p:nvPr>
            <p:ph type="sldNum" sz="quarter" idx="10"/>
          </p:nvPr>
        </p:nvSpPr>
        <p:spPr/>
        <p:txBody>
          <a:bodyPr/>
          <a:lstStyle/>
          <a:p>
            <a:fld id="{02FE743E-A84C-43AB-92CE-28D1DBE6EC7B}" type="slidenum">
              <a:rPr lang="en-AU" smtClean="0"/>
              <a:t>5</a:t>
            </a:fld>
            <a:endParaRPr lang="en-AU"/>
          </a:p>
        </p:txBody>
      </p:sp>
    </p:spTree>
    <p:extLst>
      <p:ext uri="{BB962C8B-B14F-4D97-AF65-F5344CB8AC3E}">
        <p14:creationId xmlns:p14="http://schemas.microsoft.com/office/powerpoint/2010/main" val="345339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AU" dirty="0"/>
                  <a:t>4. The obstacles are expected to be placed at </a:t>
                </a:r>
                <a14:m>
                  <m:oMath xmlns:m="http://schemas.openxmlformats.org/officeDocument/2006/math">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5</m:t>
                        </m:r>
                      </m:e>
                      <m:sup>
                        <m:r>
                          <a:rPr lang="en-AU" b="0" i="1" smtClean="0">
                            <a:latin typeface="Cambria Math" panose="02040503050406030204" pitchFamily="18" charset="0"/>
                          </a:rPr>
                          <m:t>𝑜</m:t>
                        </m:r>
                      </m:sup>
                    </m:sSup>
                  </m:oMath>
                </a14:m>
                <a:r>
                  <a:rPr lang="en-AU" dirty="0"/>
                  <a:t> relative to the grid otherwise the sensors may not work as they need</a:t>
                </a:r>
                <a:r>
                  <a:rPr lang="en-AU" baseline="0" dirty="0"/>
                  <a:t> a perpendicular surface</a:t>
                </a:r>
                <a:r>
                  <a:rPr lang="en-AU" dirty="0"/>
                  <a:t>. </a:t>
                </a:r>
              </a:p>
              <a:p>
                <a:r>
                  <a:rPr lang="en-AU" dirty="0"/>
                  <a:t>A sweeping technique could be used to maximise the chance of getting a perpendicular surface. </a:t>
                </a:r>
              </a:p>
            </p:txBody>
          </p:sp>
        </mc:Choice>
        <mc:Fallback xmlns="">
          <p:sp>
            <p:nvSpPr>
              <p:cNvPr id="3" name="Notes Placeholder 2"/>
              <p:cNvSpPr>
                <a:spLocks noGrp="1"/>
              </p:cNvSpPr>
              <p:nvPr>
                <p:ph type="body" idx="1"/>
              </p:nvPr>
            </p:nvSpPr>
            <p:spPr/>
            <p:txBody>
              <a:bodyPr/>
              <a:lstStyle/>
              <a:p>
                <a:r>
                  <a:rPr lang="en-AU" dirty="0"/>
                  <a:t>4. The obstacles are expected to be in a range of </a:t>
                </a:r>
                <a:r>
                  <a:rPr lang="en-AU" b="0" i="0">
                    <a:latin typeface="Cambria Math" panose="02040503050406030204" pitchFamily="18" charset="0"/>
                  </a:rPr>
                  <a:t>85−〖95〗^𝑜</a:t>
                </a:r>
                <a:r>
                  <a:rPr lang="en-AU" dirty="0"/>
                  <a:t> relative to the grid as the sensors require a near perpendicular surface to operate. </a:t>
                </a:r>
              </a:p>
              <a:p>
                <a:r>
                  <a:rPr lang="en-AU" dirty="0"/>
                  <a:t>If not, the sensors will not accurately and consistently detect the correct distance of the obstacles.</a:t>
                </a:r>
              </a:p>
              <a:p>
                <a:r>
                  <a:rPr lang="en-AU" dirty="0"/>
                  <a:t>If it is confirmed by the stakeholder that this is a genuine risk, a sweeping technique will be introduced to maximise chance of getting perpendicular surface. </a:t>
                </a:r>
              </a:p>
            </p:txBody>
          </p:sp>
        </mc:Fallback>
      </mc:AlternateContent>
      <p:sp>
        <p:nvSpPr>
          <p:cNvPr id="4" name="Slide Number Placeholder 3"/>
          <p:cNvSpPr>
            <a:spLocks noGrp="1"/>
          </p:cNvSpPr>
          <p:nvPr>
            <p:ph type="sldNum" sz="quarter" idx="10"/>
          </p:nvPr>
        </p:nvSpPr>
        <p:spPr/>
        <p:txBody>
          <a:bodyPr/>
          <a:lstStyle/>
          <a:p>
            <a:fld id="{02FE743E-A84C-43AB-92CE-28D1DBE6EC7B}" type="slidenum">
              <a:rPr lang="en-AU" smtClean="0"/>
              <a:t>6</a:t>
            </a:fld>
            <a:endParaRPr lang="en-AU"/>
          </a:p>
        </p:txBody>
      </p:sp>
    </p:spTree>
    <p:extLst>
      <p:ext uri="{BB962C8B-B14F-4D97-AF65-F5344CB8AC3E}">
        <p14:creationId xmlns:p14="http://schemas.microsoft.com/office/powerpoint/2010/main" val="1430978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5. The obstacles are expected to be placed in only one grid space, not ‘leaking’ into surrounding squares as shown, because the system will only allocate the obstacle to one of the squares.</a:t>
            </a:r>
          </a:p>
          <a:p>
            <a:r>
              <a:rPr lang="en-AU" dirty="0"/>
              <a:t>If required each square will be broken up into smaller segments for higher resolution as seen.</a:t>
            </a:r>
          </a:p>
        </p:txBody>
      </p:sp>
      <p:sp>
        <p:nvSpPr>
          <p:cNvPr id="4" name="Slide Number Placeholder 3"/>
          <p:cNvSpPr>
            <a:spLocks noGrp="1"/>
          </p:cNvSpPr>
          <p:nvPr>
            <p:ph type="sldNum" sz="quarter" idx="10"/>
          </p:nvPr>
        </p:nvSpPr>
        <p:spPr/>
        <p:txBody>
          <a:bodyPr/>
          <a:lstStyle/>
          <a:p>
            <a:fld id="{02FE743E-A84C-43AB-92CE-28D1DBE6EC7B}" type="slidenum">
              <a:rPr lang="en-AU" smtClean="0"/>
              <a:t>7</a:t>
            </a:fld>
            <a:endParaRPr lang="en-AU"/>
          </a:p>
        </p:txBody>
      </p:sp>
    </p:spTree>
    <p:extLst>
      <p:ext uri="{BB962C8B-B14F-4D97-AF65-F5344CB8AC3E}">
        <p14:creationId xmlns:p14="http://schemas.microsoft.com/office/powerpoint/2010/main" val="315888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EBB9-B3EF-4B18-93DB-E03D79A59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9B1A1DD-BC08-4FC9-A97F-85B4FE6DB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6664FCD-D118-45C5-A96E-5C695A0A6AE3}"/>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19192989-99CC-48D7-A8DD-C6A06635ADA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729D36-1D42-4CF8-96A2-F192A22CDF86}"/>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1620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0A60-57A8-40C9-BBAF-D2EBC158603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10B8347-90F0-4ECC-9EE0-E5D9714B7E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00012A-383D-4692-9727-8840AE974998}"/>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CC57FE65-CC67-457B-BFF0-9600EE32461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21F5F8-634B-44DD-9D51-0BF1D55DD391}"/>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367337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A2DE8-B7BE-4C38-A508-3FB1EEBCC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08514F8-89A6-4C24-B3D8-CE52FCE851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06051F-3BB5-41EE-B2FB-92AEF7476656}"/>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A5FCAD43-7B76-40FE-B650-F2E1E775FF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E2BA3AD-DFC7-49EB-A802-B0A9CFB4329D}"/>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358344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AAEF-3E12-49BC-ADDA-971EBFE0BA7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27E2F6D-ECD2-4F53-A208-1050A9CC06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23C3F82-B03D-43BE-A67D-73884874075F}"/>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80AA8790-50A4-4440-8FC7-F4C31A5D509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C3C039-BA4D-41A5-ABA0-3683F4EE0FAE}"/>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379548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BF3B-7FF9-4186-AFC3-AF3BE7AF17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3E5A522-7913-493F-AA36-22EB1DDCD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9BC85D-9AC2-403F-AE51-FAC6A0994F0E}"/>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97EAFF17-636D-43DD-A9EA-2923B071BF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28DD83-44E8-47D7-84BA-CBADE7BCF46E}"/>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244606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415C-EEAD-40E8-8504-F6BB7B014F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3438C5B-8FB9-4B64-8A22-977910C93F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FC9CAF2-C54B-4577-86A5-A95CFBE537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BF84C05-2957-4608-9EFC-CBC45A810214}"/>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6" name="Footer Placeholder 5">
            <a:extLst>
              <a:ext uri="{FF2B5EF4-FFF2-40B4-BE49-F238E27FC236}">
                <a16:creationId xmlns:a16="http://schemas.microsoft.com/office/drawing/2014/main" id="{EBFE5C91-4DDA-49C5-8D97-6285B90F7BF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219FC82-0002-4EE3-A562-71C8DB178D8A}"/>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40410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1BE7-EB42-4317-9603-556FC0280DA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AEEBC48-BD0C-4F00-811B-60CE9FF6C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7F4059-D9E7-4A86-AFBB-4C8FD813F3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0861C9D-47B9-4A5C-AAF3-B6BE7DA74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55A7FE-C90B-47C2-B70B-19D9F039EF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B69DBFB-C11E-4225-A576-C9ED7DA85924}"/>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8" name="Footer Placeholder 7">
            <a:extLst>
              <a:ext uri="{FF2B5EF4-FFF2-40B4-BE49-F238E27FC236}">
                <a16:creationId xmlns:a16="http://schemas.microsoft.com/office/drawing/2014/main" id="{5ED3B4B6-EBB4-49E0-A305-1EDB7BC7A35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94D5716-1520-4177-AF6A-F6624553EE8C}"/>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73840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6DF8-29A1-457F-83EE-24631E65336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22DA00B-AAF7-4053-BF50-C17BD3425CDC}"/>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4" name="Footer Placeholder 3">
            <a:extLst>
              <a:ext uri="{FF2B5EF4-FFF2-40B4-BE49-F238E27FC236}">
                <a16:creationId xmlns:a16="http://schemas.microsoft.com/office/drawing/2014/main" id="{C7DA7FEA-03D0-4393-9030-A8F70F2E091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E23A283-4322-4BF2-93DE-D127939E6734}"/>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33185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1711A-E0EE-4C1B-8D67-9D9EE29BDCC0}"/>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3" name="Footer Placeholder 2">
            <a:extLst>
              <a:ext uri="{FF2B5EF4-FFF2-40B4-BE49-F238E27FC236}">
                <a16:creationId xmlns:a16="http://schemas.microsoft.com/office/drawing/2014/main" id="{26DBB23E-390E-47DD-B970-F0BCC63F661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014BBA8-8AE1-4D5E-A926-AE0FD2830B65}"/>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2885023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AA51-62D2-41E1-AAAB-97352CA5A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82FE3F-C7C1-4C15-B30E-2E7B18D76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B14AC65-3A8F-4588-BEA3-FF32F912A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22D53-A6E5-46E5-A811-BBB936B6D5EB}"/>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6" name="Footer Placeholder 5">
            <a:extLst>
              <a:ext uri="{FF2B5EF4-FFF2-40B4-BE49-F238E27FC236}">
                <a16:creationId xmlns:a16="http://schemas.microsoft.com/office/drawing/2014/main" id="{DD8DC9F7-1347-478A-8875-0DB529C8D7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31FB2E8-4ABA-4C39-8EA1-7F4AC64A5225}"/>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71885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C2B-9543-4FCD-8523-6F6148D5C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01CA8CD-4D2B-4F64-939B-4347F0F90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2C5E5C0-AEBB-42D8-A1CC-28595A14F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28B477-A677-4636-BD30-68CB8600725D}"/>
              </a:ext>
            </a:extLst>
          </p:cNvPr>
          <p:cNvSpPr>
            <a:spLocks noGrp="1"/>
          </p:cNvSpPr>
          <p:nvPr>
            <p:ph type="dt" sz="half" idx="10"/>
          </p:nvPr>
        </p:nvSpPr>
        <p:spPr/>
        <p:txBody>
          <a:bodyPr/>
          <a:lstStyle/>
          <a:p>
            <a:fld id="{DD1D0308-FED6-4509-A163-56E4E9891254}" type="datetimeFigureOut">
              <a:rPr lang="en-AU" smtClean="0"/>
              <a:t>26/03/2018</a:t>
            </a:fld>
            <a:endParaRPr lang="en-AU"/>
          </a:p>
        </p:txBody>
      </p:sp>
      <p:sp>
        <p:nvSpPr>
          <p:cNvPr id="6" name="Footer Placeholder 5">
            <a:extLst>
              <a:ext uri="{FF2B5EF4-FFF2-40B4-BE49-F238E27FC236}">
                <a16:creationId xmlns:a16="http://schemas.microsoft.com/office/drawing/2014/main" id="{DCA8CE36-6D75-4640-A26D-F6FE6D9846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F99312-59A3-427A-8028-3D354E71E216}"/>
              </a:ext>
            </a:extLst>
          </p:cNvPr>
          <p:cNvSpPr>
            <a:spLocks noGrp="1"/>
          </p:cNvSpPr>
          <p:nvPr>
            <p:ph type="sldNum" sz="quarter" idx="12"/>
          </p:nvPr>
        </p:nvSpPr>
        <p:spPr/>
        <p:txBody>
          <a:bodyPr/>
          <a:lstStyle/>
          <a:p>
            <a:fld id="{10C5808F-A441-44CE-80F0-E696E97A4CA2}" type="slidenum">
              <a:rPr lang="en-AU" smtClean="0"/>
              <a:t>‹#›</a:t>
            </a:fld>
            <a:endParaRPr lang="en-AU"/>
          </a:p>
        </p:txBody>
      </p:sp>
    </p:spTree>
    <p:extLst>
      <p:ext uri="{BB962C8B-B14F-4D97-AF65-F5344CB8AC3E}">
        <p14:creationId xmlns:p14="http://schemas.microsoft.com/office/powerpoint/2010/main" val="39675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A2C6A-7EB4-4980-848C-9DB26F87D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1DF9B93-3665-4A26-9F0E-954EDEAE8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930ABFA-6699-4923-8DF9-875E862C2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D0308-FED6-4509-A163-56E4E9891254}" type="datetimeFigureOut">
              <a:rPr lang="en-AU" smtClean="0"/>
              <a:t>26/03/2018</a:t>
            </a:fld>
            <a:endParaRPr lang="en-AU"/>
          </a:p>
        </p:txBody>
      </p:sp>
      <p:sp>
        <p:nvSpPr>
          <p:cNvPr id="5" name="Footer Placeholder 4">
            <a:extLst>
              <a:ext uri="{FF2B5EF4-FFF2-40B4-BE49-F238E27FC236}">
                <a16:creationId xmlns:a16="http://schemas.microsoft.com/office/drawing/2014/main" id="{B05FEB04-86FD-44FD-98D9-E3CFB27D1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4AE46B0-47EB-49D1-BCC1-2FA03A530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5808F-A441-44CE-80F0-E696E97A4CA2}" type="slidenum">
              <a:rPr lang="en-AU" smtClean="0"/>
              <a:t>‹#›</a:t>
            </a:fld>
            <a:endParaRPr lang="en-AU"/>
          </a:p>
        </p:txBody>
      </p:sp>
    </p:spTree>
    <p:extLst>
      <p:ext uri="{BB962C8B-B14F-4D97-AF65-F5344CB8AC3E}">
        <p14:creationId xmlns:p14="http://schemas.microsoft.com/office/powerpoint/2010/main" val="174030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B5922D-75F7-4C5E-A028-F997F13FA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92509"/>
            <a:ext cx="12214091" cy="5265491"/>
          </a:xfrm>
          <a:prstGeom prst="rect">
            <a:avLst/>
          </a:prstGeom>
        </p:spPr>
      </p:pic>
      <p:sp>
        <p:nvSpPr>
          <p:cNvPr id="2" name="Title 1">
            <a:extLst>
              <a:ext uri="{FF2B5EF4-FFF2-40B4-BE49-F238E27FC236}">
                <a16:creationId xmlns:a16="http://schemas.microsoft.com/office/drawing/2014/main" id="{D40F2B65-4275-48B5-B963-6BA87F8AF9E7}"/>
              </a:ext>
            </a:extLst>
          </p:cNvPr>
          <p:cNvSpPr>
            <a:spLocks noGrp="1"/>
          </p:cNvSpPr>
          <p:nvPr>
            <p:ph type="title"/>
          </p:nvPr>
        </p:nvSpPr>
        <p:spPr/>
        <p:txBody>
          <a:bodyPr/>
          <a:lstStyle/>
          <a:p>
            <a:r>
              <a:rPr lang="en-AU" dirty="0"/>
              <a:t>Obstacle Detection System - Black box</a:t>
            </a:r>
          </a:p>
        </p:txBody>
      </p:sp>
      <p:sp>
        <p:nvSpPr>
          <p:cNvPr id="3" name="Content Placeholder 2">
            <a:extLst>
              <a:ext uri="{FF2B5EF4-FFF2-40B4-BE49-F238E27FC236}">
                <a16:creationId xmlns:a16="http://schemas.microsoft.com/office/drawing/2014/main" id="{2E588707-7933-424C-BC6A-F4E9D70D60EB}"/>
              </a:ext>
            </a:extLst>
          </p:cNvPr>
          <p:cNvSpPr>
            <a:spLocks noGrp="1"/>
          </p:cNvSpPr>
          <p:nvPr>
            <p:ph idx="1"/>
          </p:nvPr>
        </p:nvSpPr>
        <p:spPr>
          <a:xfrm>
            <a:off x="3621019" y="3850909"/>
            <a:ext cx="4972050" cy="1414582"/>
          </a:xfrm>
        </p:spPr>
        <p:txBody>
          <a:bodyPr>
            <a:normAutofit/>
          </a:bodyPr>
          <a:lstStyle/>
          <a:p>
            <a:r>
              <a:rPr lang="en-AU" dirty="0"/>
              <a:t>Purpose: To detect and locate obstacles</a:t>
            </a:r>
          </a:p>
          <a:p>
            <a:pPr lvl="1"/>
            <a:endParaRPr lang="en-AU" dirty="0"/>
          </a:p>
        </p:txBody>
      </p:sp>
    </p:spTree>
    <p:extLst>
      <p:ext uri="{BB962C8B-B14F-4D97-AF65-F5344CB8AC3E}">
        <p14:creationId xmlns:p14="http://schemas.microsoft.com/office/powerpoint/2010/main" val="93756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2971AA-852B-46A3-8543-0C4C09553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4643"/>
            <a:ext cx="12209135" cy="5263356"/>
          </a:xfrm>
          <a:prstGeom prst="rect">
            <a:avLst/>
          </a:prstGeom>
        </p:spPr>
      </p:pic>
      <p:sp>
        <p:nvSpPr>
          <p:cNvPr id="2" name="Title 1">
            <a:extLst>
              <a:ext uri="{FF2B5EF4-FFF2-40B4-BE49-F238E27FC236}">
                <a16:creationId xmlns:a16="http://schemas.microsoft.com/office/drawing/2014/main" id="{3AADAE38-6587-4FCA-9DF1-1F8FDE47D807}"/>
              </a:ext>
            </a:extLst>
          </p:cNvPr>
          <p:cNvSpPr>
            <a:spLocks noGrp="1"/>
          </p:cNvSpPr>
          <p:nvPr>
            <p:ph type="title"/>
          </p:nvPr>
        </p:nvSpPr>
        <p:spPr/>
        <p:txBody>
          <a:bodyPr/>
          <a:lstStyle/>
          <a:p>
            <a:r>
              <a:rPr lang="en-AU" dirty="0"/>
              <a:t>Obstacle Detection System - Internal</a:t>
            </a:r>
          </a:p>
        </p:txBody>
      </p:sp>
      <p:sp>
        <p:nvSpPr>
          <p:cNvPr id="9" name="TextBox 8">
            <a:extLst>
              <a:ext uri="{FF2B5EF4-FFF2-40B4-BE49-F238E27FC236}">
                <a16:creationId xmlns:a16="http://schemas.microsoft.com/office/drawing/2014/main" id="{0BE2292C-03A2-428D-90AE-5A0377C27639}"/>
              </a:ext>
            </a:extLst>
          </p:cNvPr>
          <p:cNvSpPr txBox="1"/>
          <p:nvPr/>
        </p:nvSpPr>
        <p:spPr>
          <a:xfrm>
            <a:off x="6547780" y="5263357"/>
            <a:ext cx="1395318" cy="369332"/>
          </a:xfrm>
          <a:prstGeom prst="rect">
            <a:avLst/>
          </a:prstGeom>
          <a:noFill/>
        </p:spPr>
        <p:txBody>
          <a:bodyPr wrap="none" rtlCol="0">
            <a:spAutoFit/>
          </a:bodyPr>
          <a:lstStyle/>
          <a:p>
            <a:r>
              <a:rPr lang="en-AU" dirty="0">
                <a:solidFill>
                  <a:srgbClr val="FF0000"/>
                </a:solidFill>
              </a:rPr>
              <a:t>*if required*</a:t>
            </a:r>
          </a:p>
        </p:txBody>
      </p:sp>
    </p:spTree>
    <p:extLst>
      <p:ext uri="{BB962C8B-B14F-4D97-AF65-F5344CB8AC3E}">
        <p14:creationId xmlns:p14="http://schemas.microsoft.com/office/powerpoint/2010/main" val="287580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2818-A9B7-407C-B9E6-17A16E631D42}"/>
              </a:ext>
            </a:extLst>
          </p:cNvPr>
          <p:cNvSpPr>
            <a:spLocks noGrp="1"/>
          </p:cNvSpPr>
          <p:nvPr>
            <p:ph type="title"/>
          </p:nvPr>
        </p:nvSpPr>
        <p:spPr/>
        <p:txBody>
          <a:bodyPr/>
          <a:lstStyle/>
          <a:p>
            <a:r>
              <a:rPr lang="en-AU" dirty="0"/>
              <a:t>Obstacle Detection System - Risks</a:t>
            </a:r>
          </a:p>
        </p:txBody>
      </p:sp>
      <p:sp>
        <p:nvSpPr>
          <p:cNvPr id="3" name="Content Placeholder 2">
            <a:extLst>
              <a:ext uri="{FF2B5EF4-FFF2-40B4-BE49-F238E27FC236}">
                <a16:creationId xmlns:a16="http://schemas.microsoft.com/office/drawing/2014/main" id="{B4A0965B-30C2-4A5F-B154-1EBC7CADD209}"/>
              </a:ext>
            </a:extLst>
          </p:cNvPr>
          <p:cNvSpPr>
            <a:spLocks noGrp="1"/>
          </p:cNvSpPr>
          <p:nvPr>
            <p:ph idx="1"/>
          </p:nvPr>
        </p:nvSpPr>
        <p:spPr>
          <a:xfrm>
            <a:off x="838200" y="1825625"/>
            <a:ext cx="6370468" cy="4351338"/>
          </a:xfrm>
        </p:spPr>
        <p:txBody>
          <a:bodyPr/>
          <a:lstStyle/>
          <a:p>
            <a:endParaRPr lang="en-AU" dirty="0"/>
          </a:p>
          <a:p>
            <a:endParaRPr lang="en-AU" dirty="0"/>
          </a:p>
        </p:txBody>
      </p:sp>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80589A87-1758-4F3A-A20D-F1F9E4426444}"/>
                  </a:ext>
                </a:extLst>
              </p:cNvPr>
              <p:cNvGraphicFramePr>
                <a:graphicFrameLocks noGrp="1"/>
              </p:cNvGraphicFramePr>
              <p:nvPr>
                <p:extLst>
                  <p:ext uri="{D42A27DB-BD31-4B8C-83A1-F6EECF244321}">
                    <p14:modId xmlns:p14="http://schemas.microsoft.com/office/powerpoint/2010/main" val="4158310671"/>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333375">
                    <a:tc>
                      <a:txBody>
                        <a:bodyPr/>
                        <a:lstStyle/>
                        <a:p>
                          <a:pPr algn="l" fontAlgn="b"/>
                          <a:r>
                            <a:rPr lang="en-AU" sz="2000" u="none" strike="noStrike" dirty="0">
                              <a:effectLst/>
                            </a:rPr>
                            <a:t>Minimum detect range </a:t>
                          </a:r>
                          <a14:m>
                            <m:oMath xmlns:m="http://schemas.openxmlformats.org/officeDocument/2006/math">
                              <m:r>
                                <a:rPr lang="en-AU" sz="2000" b="0" i="0" u="none" strike="noStrike" dirty="0" smtClean="0">
                                  <a:effectLst/>
                                  <a:latin typeface="Cambria Math" panose="02040503050406030204" pitchFamily="18" charset="0"/>
                                </a:rPr>
                                <m:t>≤</m:t>
                              </m:r>
                              <m:r>
                                <a:rPr lang="en-AU" sz="2000" b="0" i="1" u="none" strike="noStrike" dirty="0" smtClean="0">
                                  <a:effectLst/>
                                  <a:latin typeface="Cambria Math" panose="02040503050406030204" pitchFamily="18" charset="0"/>
                                </a:rPr>
                                <m:t>8</m:t>
                              </m:r>
                              <m:r>
                                <a:rPr lang="en-AU" sz="2000" i="1" u="none" strike="noStrike" dirty="0" smtClean="0">
                                  <a:effectLst/>
                                  <a:latin typeface="Cambria Math" panose="02040503050406030204" pitchFamily="18" charset="0"/>
                                </a:rPr>
                                <m:t>𝑐𝑚</m:t>
                              </m:r>
                            </m:oMath>
                          </a14:m>
                          <a:r>
                            <a:rPr lang="en-AU" sz="2000" b="0" i="0" u="none" strike="noStrike" dirty="0">
                              <a:solidFill>
                                <a:srgbClr val="000000"/>
                              </a:solidFill>
                              <a:effectLst/>
                              <a:latin typeface="Calibri" panose="020F0502020204030204" pitchFamily="34" charset="0"/>
                            </a:rPr>
                            <a:t> (based on the geometry of the RC chassis).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26278749"/>
                      </a:ext>
                    </a:extLst>
                  </a:tr>
                  <a:tr h="333375">
                    <a:tc>
                      <a:txBody>
                        <a:bodyPr/>
                        <a:lstStyle/>
                        <a:p>
                          <a:pPr algn="l" fontAlgn="b"/>
                          <a:r>
                            <a:rPr lang="en-AU" sz="2000" u="none" strike="noStrike" dirty="0">
                              <a:effectLst/>
                            </a:rPr>
                            <a:t>Accuracy of </a:t>
                          </a:r>
                          <a14:m>
                            <m:oMath xmlns:m="http://schemas.openxmlformats.org/officeDocument/2006/math">
                              <m:r>
                                <a:rPr lang="en-AU" sz="2000" i="1" u="none" strike="noStrike" dirty="0" smtClean="0">
                                  <a:effectLst/>
                                  <a:latin typeface="Cambria Math" panose="02040503050406030204" pitchFamily="18" charset="0"/>
                                </a:rPr>
                                <m:t>±10</m:t>
                              </m:r>
                              <m:r>
                                <a:rPr lang="en-AU" sz="2000" i="1" u="none" strike="noStrike" dirty="0" smtClean="0">
                                  <a:effectLst/>
                                  <a:latin typeface="Cambria Math" panose="02040503050406030204" pitchFamily="18" charset="0"/>
                                </a:rPr>
                                <m:t>𝑐𝑚</m:t>
                              </m:r>
                            </m:oMath>
                          </a14:m>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33337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33337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33337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Choice>
        <mc:Fallback>
          <p:graphicFrame>
            <p:nvGraphicFramePr>
              <p:cNvPr id="8" name="Table 7">
                <a:extLst>
                  <a:ext uri="{FF2B5EF4-FFF2-40B4-BE49-F238E27FC236}">
                    <a16:creationId xmlns:a16="http://schemas.microsoft.com/office/drawing/2014/main" id="{80589A87-1758-4F3A-A20D-F1F9E4426444}"/>
                  </a:ext>
                </a:extLst>
              </p:cNvPr>
              <p:cNvGraphicFramePr>
                <a:graphicFrameLocks noGrp="1"/>
              </p:cNvGraphicFramePr>
              <p:nvPr>
                <p:extLst>
                  <p:ext uri="{D42A27DB-BD31-4B8C-83A1-F6EECF244321}">
                    <p14:modId xmlns:p14="http://schemas.microsoft.com/office/powerpoint/2010/main" val="4158310671"/>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40789" r="-107947" b="-317105"/>
                          </a:stretch>
                        </a:blip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26278749"/>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140789" r="-107947" b="-217105"/>
                          </a:stretch>
                        </a:blip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61912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61912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61912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Fallback>
      </mc:AlternateContent>
      <p:sp>
        <p:nvSpPr>
          <p:cNvPr id="9" name="TextBox 8">
            <a:extLst>
              <a:ext uri="{FF2B5EF4-FFF2-40B4-BE49-F238E27FC236}">
                <a16:creationId xmlns:a16="http://schemas.microsoft.com/office/drawing/2014/main" id="{BC022952-D73C-4A1E-AD13-773F02979928}"/>
              </a:ext>
            </a:extLst>
          </p:cNvPr>
          <p:cNvSpPr txBox="1"/>
          <p:nvPr/>
        </p:nvSpPr>
        <p:spPr>
          <a:xfrm>
            <a:off x="9560171" y="1490633"/>
            <a:ext cx="1290418" cy="400110"/>
          </a:xfrm>
          <a:prstGeom prst="rect">
            <a:avLst/>
          </a:prstGeom>
          <a:noFill/>
        </p:spPr>
        <p:txBody>
          <a:bodyPr wrap="none" rtlCol="0">
            <a:spAutoFit/>
          </a:bodyPr>
          <a:lstStyle/>
          <a:p>
            <a:r>
              <a:rPr lang="en-AU" sz="2000" b="1" dirty="0"/>
              <a:t>Mitigation</a:t>
            </a:r>
            <a:endParaRPr lang="en-AU" b="1" dirty="0"/>
          </a:p>
        </p:txBody>
      </p:sp>
      <p:sp>
        <p:nvSpPr>
          <p:cNvPr id="10" name="TextBox 9">
            <a:extLst>
              <a:ext uri="{FF2B5EF4-FFF2-40B4-BE49-F238E27FC236}">
                <a16:creationId xmlns:a16="http://schemas.microsoft.com/office/drawing/2014/main" id="{56C55B6A-9AE1-47FF-9114-19D6D2337071}"/>
              </a:ext>
            </a:extLst>
          </p:cNvPr>
          <p:cNvSpPr txBox="1"/>
          <p:nvPr/>
        </p:nvSpPr>
        <p:spPr>
          <a:xfrm>
            <a:off x="8814730" y="1890743"/>
            <a:ext cx="2939120" cy="707886"/>
          </a:xfrm>
          <a:prstGeom prst="rect">
            <a:avLst/>
          </a:prstGeom>
          <a:noFill/>
        </p:spPr>
        <p:txBody>
          <a:bodyPr wrap="square" rtlCol="0">
            <a:spAutoFit/>
          </a:bodyPr>
          <a:lstStyle/>
          <a:p>
            <a:r>
              <a:rPr lang="en-AU" sz="2000" dirty="0"/>
              <a:t>Have minimum offset from vehicle as possible</a:t>
            </a:r>
          </a:p>
        </p:txBody>
      </p:sp>
      <p:pic>
        <p:nvPicPr>
          <p:cNvPr id="5" name="Picture 4">
            <a:extLst>
              <a:ext uri="{FF2B5EF4-FFF2-40B4-BE49-F238E27FC236}">
                <a16:creationId xmlns:a16="http://schemas.microsoft.com/office/drawing/2014/main" id="{8AFAA9E1-BE29-4C3D-AA73-F5264001D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109" y="2580570"/>
            <a:ext cx="3162741" cy="4143953"/>
          </a:xfrm>
          <a:prstGeom prst="rect">
            <a:avLst/>
          </a:prstGeom>
        </p:spPr>
      </p:pic>
    </p:spTree>
    <p:extLst>
      <p:ext uri="{BB962C8B-B14F-4D97-AF65-F5344CB8AC3E}">
        <p14:creationId xmlns:p14="http://schemas.microsoft.com/office/powerpoint/2010/main" val="110868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1A07-0671-43A9-9D21-1501A9D1379D}"/>
              </a:ext>
            </a:extLst>
          </p:cNvPr>
          <p:cNvSpPr>
            <a:spLocks noGrp="1"/>
          </p:cNvSpPr>
          <p:nvPr>
            <p:ph type="title"/>
          </p:nvPr>
        </p:nvSpPr>
        <p:spPr/>
        <p:txBody>
          <a:bodyPr/>
          <a:lstStyle/>
          <a:p>
            <a:r>
              <a:rPr lang="en-AU" dirty="0"/>
              <a:t>Obstacle Detection System - Risks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094BA28-C059-4098-82B9-E19AFB51A22B}"/>
                  </a:ext>
                </a:extLst>
              </p:cNvPr>
              <p:cNvGraphicFramePr>
                <a:graphicFrameLocks noGrp="1"/>
              </p:cNvGraphicFramePr>
              <p:nvPr>
                <p:extLst>
                  <p:ext uri="{D42A27DB-BD31-4B8C-83A1-F6EECF244321}">
                    <p14:modId xmlns:p14="http://schemas.microsoft.com/office/powerpoint/2010/main" val="471194877"/>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333375">
                    <a:tc>
                      <a:txBody>
                        <a:bodyPr/>
                        <a:lstStyle/>
                        <a:p>
                          <a:pPr algn="l" fontAlgn="b"/>
                          <a:r>
                            <a:rPr lang="en-AU" sz="2000" u="none" strike="noStrike" dirty="0">
                              <a:effectLst/>
                            </a:rPr>
                            <a:t>Minimum detect range </a:t>
                          </a:r>
                          <a14:m>
                            <m:oMath xmlns:m="http://schemas.openxmlformats.org/officeDocument/2006/math">
                              <m:r>
                                <a:rPr lang="en-AU" sz="2000" b="0" i="0" u="none" strike="noStrike" dirty="0" smtClean="0">
                                  <a:effectLst/>
                                  <a:latin typeface="Cambria Math" panose="02040503050406030204" pitchFamily="18" charset="0"/>
                                </a:rPr>
                                <m:t>≤</m:t>
                              </m:r>
                              <m:r>
                                <a:rPr lang="en-AU" sz="2000" b="0" i="1" u="none" strike="noStrike" dirty="0" smtClean="0">
                                  <a:effectLst/>
                                  <a:latin typeface="Cambria Math" panose="02040503050406030204" pitchFamily="18" charset="0"/>
                                </a:rPr>
                                <m:t>8</m:t>
                              </m:r>
                              <m:r>
                                <a:rPr lang="en-AU" sz="2000" i="1" u="none" strike="noStrike" dirty="0" smtClean="0">
                                  <a:effectLst/>
                                  <a:latin typeface="Cambria Math" panose="02040503050406030204" pitchFamily="18" charset="0"/>
                                </a:rPr>
                                <m:t>𝑐𝑚</m:t>
                              </m:r>
                            </m:oMath>
                          </a14:m>
                          <a:r>
                            <a:rPr lang="en-AU" sz="2000" b="0" i="0" u="none" strike="noStrike" dirty="0">
                              <a:solidFill>
                                <a:srgbClr val="000000"/>
                              </a:solidFill>
                              <a:effectLst/>
                              <a:latin typeface="Calibri" panose="020F0502020204030204" pitchFamily="34" charset="0"/>
                            </a:rPr>
                            <a:t> (based on the geometry of the RC chassis).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333375">
                    <a:tc>
                      <a:txBody>
                        <a:bodyPr/>
                        <a:lstStyle/>
                        <a:p>
                          <a:pPr algn="l" fontAlgn="b"/>
                          <a:r>
                            <a:rPr lang="en-AU" sz="2000" u="none" strike="noStrike" dirty="0">
                              <a:effectLst/>
                            </a:rPr>
                            <a:t>Accuracy of </a:t>
                          </a:r>
                          <a14:m>
                            <m:oMath xmlns:m="http://schemas.openxmlformats.org/officeDocument/2006/math">
                              <m:r>
                                <a:rPr lang="en-AU" sz="2000" i="1" u="none" strike="noStrike" dirty="0" smtClean="0">
                                  <a:effectLst/>
                                  <a:latin typeface="Cambria Math" panose="02040503050406030204" pitchFamily="18" charset="0"/>
                                </a:rPr>
                                <m:t>±10</m:t>
                              </m:r>
                              <m:r>
                                <a:rPr lang="en-AU" sz="2000" i="1" u="none" strike="noStrike" dirty="0" smtClean="0">
                                  <a:effectLst/>
                                  <a:latin typeface="Cambria Math" panose="02040503050406030204" pitchFamily="18" charset="0"/>
                                </a:rPr>
                                <m:t>𝑐𝑚</m:t>
                              </m:r>
                            </m:oMath>
                          </a14:m>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98966128"/>
                      </a:ext>
                    </a:extLst>
                  </a:tr>
                  <a:tr h="33337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33337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333375">
                    <a:tc>
                      <a:txBody>
                        <a:bodyPr/>
                        <a:lstStyle/>
                        <a:p>
                          <a:pPr algn="l" fontAlgn="b"/>
                          <a:r>
                            <a:rPr lang="en-US" sz="2000" u="none" strike="noStrike" dirty="0">
                              <a:effectLst/>
                            </a:rPr>
                            <a:t>Obstacles placed in only one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Choice>
        <mc:Fallback>
          <p:graphicFrame>
            <p:nvGraphicFramePr>
              <p:cNvPr id="4" name="Table 3">
                <a:extLst>
                  <a:ext uri="{FF2B5EF4-FFF2-40B4-BE49-F238E27FC236}">
                    <a16:creationId xmlns:a16="http://schemas.microsoft.com/office/drawing/2014/main" id="{7094BA28-C059-4098-82B9-E19AFB51A22B}"/>
                  </a:ext>
                </a:extLst>
              </p:cNvPr>
              <p:cNvGraphicFramePr>
                <a:graphicFrameLocks noGrp="1"/>
              </p:cNvGraphicFramePr>
              <p:nvPr>
                <p:extLst>
                  <p:ext uri="{D42A27DB-BD31-4B8C-83A1-F6EECF244321}">
                    <p14:modId xmlns:p14="http://schemas.microsoft.com/office/powerpoint/2010/main" val="471194877"/>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40789" r="-107947" b="-317105"/>
                          </a:stretch>
                        </a:blip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140789" r="-107947" b="-217105"/>
                          </a:stretch>
                        </a:blip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98966128"/>
                      </a:ext>
                    </a:extLst>
                  </a:tr>
                  <a:tr h="61912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61912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619125">
                    <a:tc>
                      <a:txBody>
                        <a:bodyPr/>
                        <a:lstStyle/>
                        <a:p>
                          <a:pPr algn="l" fontAlgn="b"/>
                          <a:r>
                            <a:rPr lang="en-US" sz="2000" u="none" strike="noStrike" dirty="0">
                              <a:effectLst/>
                            </a:rPr>
                            <a:t>Obstacles placed in only one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Fallback>
      </mc:AlternateContent>
      <p:sp>
        <p:nvSpPr>
          <p:cNvPr id="6" name="TextBox 5">
            <a:extLst>
              <a:ext uri="{FF2B5EF4-FFF2-40B4-BE49-F238E27FC236}">
                <a16:creationId xmlns:a16="http://schemas.microsoft.com/office/drawing/2014/main" id="{296ED6FB-B389-4C53-84EA-FA42867CE50B}"/>
              </a:ext>
            </a:extLst>
          </p:cNvPr>
          <p:cNvSpPr txBox="1"/>
          <p:nvPr/>
        </p:nvSpPr>
        <p:spPr>
          <a:xfrm>
            <a:off x="9560171" y="1490633"/>
            <a:ext cx="1290418" cy="400110"/>
          </a:xfrm>
          <a:prstGeom prst="rect">
            <a:avLst/>
          </a:prstGeom>
          <a:noFill/>
        </p:spPr>
        <p:txBody>
          <a:bodyPr wrap="none" rtlCol="0">
            <a:spAutoFit/>
          </a:bodyPr>
          <a:lstStyle/>
          <a:p>
            <a:r>
              <a:rPr lang="en-AU" sz="2000" b="1" dirty="0"/>
              <a:t>Mitigation</a:t>
            </a:r>
            <a:endParaRPr lang="en-AU" b="1" dirty="0"/>
          </a:p>
        </p:txBody>
      </p:sp>
      <p:sp>
        <p:nvSpPr>
          <p:cNvPr id="7" name="TextBox 6">
            <a:extLst>
              <a:ext uri="{FF2B5EF4-FFF2-40B4-BE49-F238E27FC236}">
                <a16:creationId xmlns:a16="http://schemas.microsoft.com/office/drawing/2014/main" id="{B405DD3A-EA00-40E7-B45C-F567F53BEBE9}"/>
              </a:ext>
            </a:extLst>
          </p:cNvPr>
          <p:cNvSpPr txBox="1"/>
          <p:nvPr/>
        </p:nvSpPr>
        <p:spPr>
          <a:xfrm>
            <a:off x="8752230" y="2000588"/>
            <a:ext cx="3239745" cy="1015663"/>
          </a:xfrm>
          <a:prstGeom prst="rect">
            <a:avLst/>
          </a:prstGeom>
          <a:noFill/>
        </p:spPr>
        <p:txBody>
          <a:bodyPr wrap="square" rtlCol="0">
            <a:spAutoFit/>
          </a:bodyPr>
          <a:lstStyle/>
          <a:p>
            <a:r>
              <a:rPr lang="en-AU" sz="2000" dirty="0"/>
              <a:t>Add negative distance bias such that rounding will be correct</a:t>
            </a:r>
          </a:p>
        </p:txBody>
      </p:sp>
      <p:pic>
        <p:nvPicPr>
          <p:cNvPr id="11" name="Picture 10">
            <a:extLst>
              <a:ext uri="{FF2B5EF4-FFF2-40B4-BE49-F238E27FC236}">
                <a16:creationId xmlns:a16="http://schemas.microsoft.com/office/drawing/2014/main" id="{3526DC1A-910C-449E-A1ED-11122E3B4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2210" y="3124667"/>
            <a:ext cx="2971429" cy="3733333"/>
          </a:xfrm>
          <a:prstGeom prst="rect">
            <a:avLst/>
          </a:prstGeom>
        </p:spPr>
      </p:pic>
    </p:spTree>
    <p:extLst>
      <p:ext uri="{BB962C8B-B14F-4D97-AF65-F5344CB8AC3E}">
        <p14:creationId xmlns:p14="http://schemas.microsoft.com/office/powerpoint/2010/main" val="285183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D70D-174E-4F6B-81CC-A4C4FE4B1321}"/>
              </a:ext>
            </a:extLst>
          </p:cNvPr>
          <p:cNvSpPr>
            <a:spLocks noGrp="1"/>
          </p:cNvSpPr>
          <p:nvPr>
            <p:ph type="title"/>
          </p:nvPr>
        </p:nvSpPr>
        <p:spPr/>
        <p:txBody>
          <a:bodyPr/>
          <a:lstStyle/>
          <a:p>
            <a:r>
              <a:rPr lang="en-AU" dirty="0"/>
              <a:t>Obstacle Detection System - Risks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77B67EE3-655D-4E9A-9723-2F4452B15154}"/>
                  </a:ext>
                </a:extLst>
              </p:cNvPr>
              <p:cNvGraphicFramePr>
                <a:graphicFrameLocks noGrp="1"/>
              </p:cNvGraphicFramePr>
              <p:nvPr>
                <p:extLst>
                  <p:ext uri="{D42A27DB-BD31-4B8C-83A1-F6EECF244321}">
                    <p14:modId xmlns:p14="http://schemas.microsoft.com/office/powerpoint/2010/main" val="2201322027"/>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333375">
                    <a:tc>
                      <a:txBody>
                        <a:bodyPr/>
                        <a:lstStyle/>
                        <a:p>
                          <a:pPr algn="l" fontAlgn="b"/>
                          <a:r>
                            <a:rPr lang="en-AU" sz="2000" u="none" strike="noStrike" dirty="0">
                              <a:effectLst/>
                            </a:rPr>
                            <a:t>Minimum detect range </a:t>
                          </a:r>
                          <a14:m>
                            <m:oMath xmlns:m="http://schemas.openxmlformats.org/officeDocument/2006/math">
                              <m:r>
                                <a:rPr lang="en-AU" sz="2000" b="0" i="0" u="none" strike="noStrike" dirty="0" smtClean="0">
                                  <a:effectLst/>
                                  <a:latin typeface="Cambria Math" panose="02040503050406030204" pitchFamily="18" charset="0"/>
                                </a:rPr>
                                <m:t>≤</m:t>
                              </m:r>
                              <m:r>
                                <a:rPr lang="en-AU" sz="2000" b="0" i="1" u="none" strike="noStrike" dirty="0" smtClean="0">
                                  <a:effectLst/>
                                  <a:latin typeface="Cambria Math" panose="02040503050406030204" pitchFamily="18" charset="0"/>
                                </a:rPr>
                                <m:t>8</m:t>
                              </m:r>
                              <m:r>
                                <a:rPr lang="en-AU" sz="2000" i="1" u="none" strike="noStrike" dirty="0" smtClean="0">
                                  <a:effectLst/>
                                  <a:latin typeface="Cambria Math" panose="02040503050406030204" pitchFamily="18" charset="0"/>
                                </a:rPr>
                                <m:t>𝑐𝑚</m:t>
                              </m:r>
                            </m:oMath>
                          </a14:m>
                          <a:r>
                            <a:rPr lang="en-AU" sz="2000" b="0" i="0" u="none" strike="noStrike" dirty="0">
                              <a:solidFill>
                                <a:srgbClr val="000000"/>
                              </a:solidFill>
                              <a:effectLst/>
                              <a:latin typeface="Calibri" panose="020F0502020204030204" pitchFamily="34" charset="0"/>
                            </a:rPr>
                            <a:t> (based on the geometry of the RC chassis).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333375">
                    <a:tc>
                      <a:txBody>
                        <a:bodyPr/>
                        <a:lstStyle/>
                        <a:p>
                          <a:pPr algn="l" fontAlgn="b"/>
                          <a:r>
                            <a:rPr lang="en-AU" sz="2000" u="none" strike="noStrike" dirty="0">
                              <a:effectLst/>
                            </a:rPr>
                            <a:t>Accuracy of </a:t>
                          </a:r>
                          <a14:m>
                            <m:oMath xmlns:m="http://schemas.openxmlformats.org/officeDocument/2006/math">
                              <m:r>
                                <a:rPr lang="en-AU" sz="2000" i="1" u="none" strike="noStrike" dirty="0" smtClean="0">
                                  <a:effectLst/>
                                  <a:latin typeface="Cambria Math" panose="02040503050406030204" pitchFamily="18" charset="0"/>
                                </a:rPr>
                                <m:t>±10</m:t>
                              </m:r>
                              <m:r>
                                <a:rPr lang="en-AU" sz="2000" i="1" u="none" strike="noStrike" dirty="0" smtClean="0">
                                  <a:effectLst/>
                                  <a:latin typeface="Cambria Math" panose="02040503050406030204" pitchFamily="18" charset="0"/>
                                </a:rPr>
                                <m:t>𝑐𝑚</m:t>
                              </m:r>
                            </m:oMath>
                          </a14:m>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33337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9389931"/>
                      </a:ext>
                    </a:extLst>
                  </a:tr>
                  <a:tr h="33337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33337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Choice>
        <mc:Fallback>
          <p:graphicFrame>
            <p:nvGraphicFramePr>
              <p:cNvPr id="4" name="Table 3">
                <a:extLst>
                  <a:ext uri="{FF2B5EF4-FFF2-40B4-BE49-F238E27FC236}">
                    <a16:creationId xmlns:a16="http://schemas.microsoft.com/office/drawing/2014/main" id="{77B67EE3-655D-4E9A-9723-2F4452B15154}"/>
                  </a:ext>
                </a:extLst>
              </p:cNvPr>
              <p:cNvGraphicFramePr>
                <a:graphicFrameLocks noGrp="1"/>
              </p:cNvGraphicFramePr>
              <p:nvPr>
                <p:extLst>
                  <p:ext uri="{D42A27DB-BD31-4B8C-83A1-F6EECF244321}">
                    <p14:modId xmlns:p14="http://schemas.microsoft.com/office/powerpoint/2010/main" val="2201322027"/>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40789" r="-107947" b="-317105"/>
                          </a:stretch>
                        </a:blip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140789" r="-107947" b="-217105"/>
                          </a:stretch>
                        </a:blip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61912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09389931"/>
                      </a:ext>
                    </a:extLst>
                  </a:tr>
                  <a:tr h="61912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61912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Fallback>
      </mc:AlternateContent>
      <p:sp>
        <p:nvSpPr>
          <p:cNvPr id="5" name="TextBox 4">
            <a:extLst>
              <a:ext uri="{FF2B5EF4-FFF2-40B4-BE49-F238E27FC236}">
                <a16:creationId xmlns:a16="http://schemas.microsoft.com/office/drawing/2014/main" id="{00747F5C-B961-4EFA-917B-4673C9F158A5}"/>
              </a:ext>
            </a:extLst>
          </p:cNvPr>
          <p:cNvSpPr txBox="1"/>
          <p:nvPr/>
        </p:nvSpPr>
        <p:spPr>
          <a:xfrm>
            <a:off x="9560171" y="1490633"/>
            <a:ext cx="1290418" cy="400110"/>
          </a:xfrm>
          <a:prstGeom prst="rect">
            <a:avLst/>
          </a:prstGeom>
          <a:noFill/>
        </p:spPr>
        <p:txBody>
          <a:bodyPr wrap="none" rtlCol="0">
            <a:spAutoFit/>
          </a:bodyPr>
          <a:lstStyle/>
          <a:p>
            <a:r>
              <a:rPr lang="en-AU" sz="2000" b="1" dirty="0"/>
              <a:t>Mitigation</a:t>
            </a:r>
            <a:endParaRPr lang="en-AU" b="1" dirty="0"/>
          </a:p>
        </p:txBody>
      </p:sp>
      <p:pic>
        <p:nvPicPr>
          <p:cNvPr id="7" name="Picture 6">
            <a:extLst>
              <a:ext uri="{FF2B5EF4-FFF2-40B4-BE49-F238E27FC236}">
                <a16:creationId xmlns:a16="http://schemas.microsoft.com/office/drawing/2014/main" id="{62E787A5-E29B-44D0-8C88-16B9D0803436}"/>
              </a:ext>
            </a:extLst>
          </p:cNvPr>
          <p:cNvPicPr>
            <a:picLocks noChangeAspect="1"/>
          </p:cNvPicPr>
          <p:nvPr/>
        </p:nvPicPr>
        <p:blipFill>
          <a:blip r:embed="rId4"/>
          <a:stretch>
            <a:fillRect/>
          </a:stretch>
        </p:blipFill>
        <p:spPr>
          <a:xfrm>
            <a:off x="7100826" y="5637152"/>
            <a:ext cx="5080499" cy="1220847"/>
          </a:xfrm>
          <a:prstGeom prst="rect">
            <a:avLst/>
          </a:prstGeom>
        </p:spPr>
      </p:pic>
      <p:pic>
        <p:nvPicPr>
          <p:cNvPr id="8" name="Picture 7">
            <a:extLst>
              <a:ext uri="{FF2B5EF4-FFF2-40B4-BE49-F238E27FC236}">
                <a16:creationId xmlns:a16="http://schemas.microsoft.com/office/drawing/2014/main" id="{535B23E0-FF25-4FCE-9F2B-3D06170CB5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214" y="2778099"/>
            <a:ext cx="3768876" cy="1624762"/>
          </a:xfrm>
          <a:prstGeom prst="rect">
            <a:avLst/>
          </a:prstGeom>
        </p:spPr>
      </p:pic>
      <p:sp>
        <p:nvSpPr>
          <p:cNvPr id="9" name="Oval 8">
            <a:extLst>
              <a:ext uri="{FF2B5EF4-FFF2-40B4-BE49-F238E27FC236}">
                <a16:creationId xmlns:a16="http://schemas.microsoft.com/office/drawing/2014/main" id="{24372204-28AF-4EFE-AADD-4986E8246FF4}"/>
              </a:ext>
            </a:extLst>
          </p:cNvPr>
          <p:cNvSpPr/>
          <p:nvPr/>
        </p:nvSpPr>
        <p:spPr>
          <a:xfrm>
            <a:off x="10307563" y="3889222"/>
            <a:ext cx="682775" cy="5136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35AF39F4-92E0-4E35-9B89-26959511F275}"/>
              </a:ext>
            </a:extLst>
          </p:cNvPr>
          <p:cNvSpPr txBox="1"/>
          <p:nvPr/>
        </p:nvSpPr>
        <p:spPr>
          <a:xfrm>
            <a:off x="8704323" y="2036995"/>
            <a:ext cx="3206480" cy="707886"/>
          </a:xfrm>
          <a:prstGeom prst="rect">
            <a:avLst/>
          </a:prstGeom>
          <a:noFill/>
        </p:spPr>
        <p:txBody>
          <a:bodyPr wrap="square" rtlCol="0">
            <a:spAutoFit/>
          </a:bodyPr>
          <a:lstStyle/>
          <a:p>
            <a:r>
              <a:rPr lang="en-AU" sz="2000" dirty="0"/>
              <a:t>Implement a temperature sensor if required</a:t>
            </a:r>
          </a:p>
        </p:txBody>
      </p:sp>
      <p:sp>
        <p:nvSpPr>
          <p:cNvPr id="10" name="TextBox 9">
            <a:extLst>
              <a:ext uri="{FF2B5EF4-FFF2-40B4-BE49-F238E27FC236}">
                <a16:creationId xmlns:a16="http://schemas.microsoft.com/office/drawing/2014/main" id="{FB0025AF-4BBE-4D9A-8A72-ADE6ADE947BC}"/>
              </a:ext>
            </a:extLst>
          </p:cNvPr>
          <p:cNvSpPr txBox="1"/>
          <p:nvPr/>
        </p:nvSpPr>
        <p:spPr>
          <a:xfrm>
            <a:off x="8415214" y="5305606"/>
            <a:ext cx="3911329" cy="369332"/>
          </a:xfrm>
          <a:prstGeom prst="rect">
            <a:avLst/>
          </a:prstGeom>
          <a:noFill/>
        </p:spPr>
        <p:txBody>
          <a:bodyPr wrap="square" rtlCol="0">
            <a:spAutoFit/>
          </a:bodyPr>
          <a:lstStyle/>
          <a:p>
            <a:r>
              <a:rPr lang="en-AU" dirty="0"/>
              <a:t>Temperature sensor comparison table:</a:t>
            </a:r>
          </a:p>
        </p:txBody>
      </p:sp>
    </p:spTree>
    <p:extLst>
      <p:ext uri="{BB962C8B-B14F-4D97-AF65-F5344CB8AC3E}">
        <p14:creationId xmlns:p14="http://schemas.microsoft.com/office/powerpoint/2010/main" val="19571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A493B-266F-4EA6-89A9-47BFC40C425A}"/>
              </a:ext>
            </a:extLst>
          </p:cNvPr>
          <p:cNvPicPr>
            <a:picLocks noChangeAspect="1"/>
          </p:cNvPicPr>
          <p:nvPr/>
        </p:nvPicPr>
        <p:blipFill>
          <a:blip r:embed="rId3"/>
          <a:stretch>
            <a:fillRect/>
          </a:stretch>
        </p:blipFill>
        <p:spPr>
          <a:xfrm>
            <a:off x="9222055" y="2642854"/>
            <a:ext cx="2388919" cy="4083383"/>
          </a:xfrm>
          <a:prstGeom prst="rect">
            <a:avLst/>
          </a:prstGeom>
        </p:spPr>
      </p:pic>
      <p:sp>
        <p:nvSpPr>
          <p:cNvPr id="2" name="Title 1">
            <a:extLst>
              <a:ext uri="{FF2B5EF4-FFF2-40B4-BE49-F238E27FC236}">
                <a16:creationId xmlns:a16="http://schemas.microsoft.com/office/drawing/2014/main" id="{80DFDC78-A21A-430F-8CD3-97ADBED46278}"/>
              </a:ext>
            </a:extLst>
          </p:cNvPr>
          <p:cNvSpPr>
            <a:spLocks noGrp="1"/>
          </p:cNvSpPr>
          <p:nvPr>
            <p:ph type="title"/>
          </p:nvPr>
        </p:nvSpPr>
        <p:spPr/>
        <p:txBody>
          <a:bodyPr/>
          <a:lstStyle/>
          <a:p>
            <a:r>
              <a:rPr lang="en-AU" dirty="0"/>
              <a:t>Obstacle Detection System - Risks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A2F03307-37C8-47BC-A64D-5EDC5C67391E}"/>
                  </a:ext>
                </a:extLst>
              </p:cNvPr>
              <p:cNvGraphicFramePr>
                <a:graphicFrameLocks noGrp="1"/>
              </p:cNvGraphicFramePr>
              <p:nvPr>
                <p:extLst>
                  <p:ext uri="{D42A27DB-BD31-4B8C-83A1-F6EECF244321}">
                    <p14:modId xmlns:p14="http://schemas.microsoft.com/office/powerpoint/2010/main" val="2646358484"/>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333375">
                    <a:tc>
                      <a:txBody>
                        <a:bodyPr/>
                        <a:lstStyle/>
                        <a:p>
                          <a:pPr algn="l" fontAlgn="b"/>
                          <a:r>
                            <a:rPr lang="en-AU" sz="2000" u="none" strike="noStrike" dirty="0">
                              <a:effectLst/>
                            </a:rPr>
                            <a:t>Minimum detect range </a:t>
                          </a:r>
                          <a14:m>
                            <m:oMath xmlns:m="http://schemas.openxmlformats.org/officeDocument/2006/math">
                              <m:r>
                                <a:rPr lang="en-AU" sz="2000" b="0" i="0" u="none" strike="noStrike" dirty="0" smtClean="0">
                                  <a:effectLst/>
                                  <a:latin typeface="Cambria Math" panose="02040503050406030204" pitchFamily="18" charset="0"/>
                                </a:rPr>
                                <m:t>≤</m:t>
                              </m:r>
                              <m:r>
                                <a:rPr lang="en-AU" sz="2000" b="0" i="1" u="none" strike="noStrike" dirty="0" smtClean="0">
                                  <a:effectLst/>
                                  <a:latin typeface="Cambria Math" panose="02040503050406030204" pitchFamily="18" charset="0"/>
                                </a:rPr>
                                <m:t>8</m:t>
                              </m:r>
                              <m:r>
                                <a:rPr lang="en-AU" sz="2000" i="1" u="none" strike="noStrike" dirty="0" smtClean="0">
                                  <a:effectLst/>
                                  <a:latin typeface="Cambria Math" panose="02040503050406030204" pitchFamily="18" charset="0"/>
                                </a:rPr>
                                <m:t>𝑐𝑚</m:t>
                              </m:r>
                            </m:oMath>
                          </a14:m>
                          <a:r>
                            <a:rPr lang="en-AU" sz="2000" b="0" i="0" u="none" strike="noStrike" dirty="0">
                              <a:solidFill>
                                <a:srgbClr val="000000"/>
                              </a:solidFill>
                              <a:effectLst/>
                              <a:latin typeface="Calibri" panose="020F0502020204030204" pitchFamily="34" charset="0"/>
                            </a:rPr>
                            <a:t> (based on the geometry of the RC chassis).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333375">
                    <a:tc>
                      <a:txBody>
                        <a:bodyPr/>
                        <a:lstStyle/>
                        <a:p>
                          <a:pPr algn="l" fontAlgn="b"/>
                          <a:r>
                            <a:rPr lang="en-AU" sz="2000" u="none" strike="noStrike" dirty="0">
                              <a:effectLst/>
                            </a:rPr>
                            <a:t>Accuracy of </a:t>
                          </a:r>
                          <a14:m>
                            <m:oMath xmlns:m="http://schemas.openxmlformats.org/officeDocument/2006/math">
                              <m:r>
                                <a:rPr lang="en-AU" sz="2000" i="1" u="none" strike="noStrike" dirty="0" smtClean="0">
                                  <a:effectLst/>
                                  <a:latin typeface="Cambria Math" panose="02040503050406030204" pitchFamily="18" charset="0"/>
                                </a:rPr>
                                <m:t>±10</m:t>
                              </m:r>
                              <m:r>
                                <a:rPr lang="en-AU" sz="2000" i="1" u="none" strike="noStrike" dirty="0" smtClean="0">
                                  <a:effectLst/>
                                  <a:latin typeface="Cambria Math" panose="02040503050406030204" pitchFamily="18" charset="0"/>
                                </a:rPr>
                                <m:t>𝑐𝑚</m:t>
                              </m:r>
                            </m:oMath>
                          </a14:m>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33337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33337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78330869"/>
                      </a:ext>
                    </a:extLst>
                  </a:tr>
                  <a:tr h="33337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Choice>
        <mc:Fallback>
          <p:graphicFrame>
            <p:nvGraphicFramePr>
              <p:cNvPr id="4" name="Table 3">
                <a:extLst>
                  <a:ext uri="{FF2B5EF4-FFF2-40B4-BE49-F238E27FC236}">
                    <a16:creationId xmlns:a16="http://schemas.microsoft.com/office/drawing/2014/main" id="{A2F03307-37C8-47BC-A64D-5EDC5C67391E}"/>
                  </a:ext>
                </a:extLst>
              </p:cNvPr>
              <p:cNvGraphicFramePr>
                <a:graphicFrameLocks noGrp="1"/>
              </p:cNvGraphicFramePr>
              <p:nvPr>
                <p:extLst>
                  <p:ext uri="{D42A27DB-BD31-4B8C-83A1-F6EECF244321}">
                    <p14:modId xmlns:p14="http://schemas.microsoft.com/office/powerpoint/2010/main" val="2646358484"/>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6" t="-40789" r="-107947" b="-317105"/>
                          </a:stretch>
                        </a:blip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6" t="-140789" r="-107947" b="-217105"/>
                          </a:stretch>
                        </a:blip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61912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61912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878330869"/>
                      </a:ext>
                    </a:extLst>
                  </a:tr>
                  <a:tr h="61912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41134"/>
                      </a:ext>
                    </a:extLst>
                  </a:tr>
                </a:tbl>
              </a:graphicData>
            </a:graphic>
          </p:graphicFrame>
        </mc:Fallback>
      </mc:AlternateContent>
      <p:sp>
        <p:nvSpPr>
          <p:cNvPr id="5" name="TextBox 4">
            <a:extLst>
              <a:ext uri="{FF2B5EF4-FFF2-40B4-BE49-F238E27FC236}">
                <a16:creationId xmlns:a16="http://schemas.microsoft.com/office/drawing/2014/main" id="{BF821C2E-11FB-427C-8322-3166CD190292}"/>
              </a:ext>
            </a:extLst>
          </p:cNvPr>
          <p:cNvSpPr txBox="1"/>
          <p:nvPr/>
        </p:nvSpPr>
        <p:spPr>
          <a:xfrm>
            <a:off x="9560171" y="1490633"/>
            <a:ext cx="1290418" cy="400110"/>
          </a:xfrm>
          <a:prstGeom prst="rect">
            <a:avLst/>
          </a:prstGeom>
          <a:noFill/>
        </p:spPr>
        <p:txBody>
          <a:bodyPr wrap="none" rtlCol="0">
            <a:spAutoFit/>
          </a:bodyPr>
          <a:lstStyle/>
          <a:p>
            <a:r>
              <a:rPr lang="en-AU" sz="2000" b="1" dirty="0"/>
              <a:t>Mitigation</a:t>
            </a:r>
            <a:endParaRPr lang="en-AU" b="1" dirty="0"/>
          </a:p>
        </p:txBody>
      </p:sp>
      <p:sp>
        <p:nvSpPr>
          <p:cNvPr id="6" name="TextBox 5">
            <a:extLst>
              <a:ext uri="{FF2B5EF4-FFF2-40B4-BE49-F238E27FC236}">
                <a16:creationId xmlns:a16="http://schemas.microsoft.com/office/drawing/2014/main" id="{30515A7A-BF3D-4FE2-8CE9-8DEA2632445A}"/>
              </a:ext>
            </a:extLst>
          </p:cNvPr>
          <p:cNvSpPr txBox="1"/>
          <p:nvPr/>
        </p:nvSpPr>
        <p:spPr>
          <a:xfrm>
            <a:off x="8431716" y="2005607"/>
            <a:ext cx="3547328" cy="923330"/>
          </a:xfrm>
          <a:prstGeom prst="rect">
            <a:avLst/>
          </a:prstGeom>
          <a:noFill/>
        </p:spPr>
        <p:txBody>
          <a:bodyPr wrap="square" rtlCol="0">
            <a:spAutoFit/>
          </a:bodyPr>
          <a:lstStyle/>
          <a:p>
            <a:r>
              <a:rPr lang="en-AU" dirty="0"/>
              <a:t>Confirm with stakeholder if genuine risk, if so introduce a sweeping technique</a:t>
            </a:r>
          </a:p>
        </p:txBody>
      </p:sp>
    </p:spTree>
    <p:extLst>
      <p:ext uri="{BB962C8B-B14F-4D97-AF65-F5344CB8AC3E}">
        <p14:creationId xmlns:p14="http://schemas.microsoft.com/office/powerpoint/2010/main" val="661383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E727-1094-4899-B858-24ACF9F688CD}"/>
              </a:ext>
            </a:extLst>
          </p:cNvPr>
          <p:cNvSpPr>
            <a:spLocks noGrp="1"/>
          </p:cNvSpPr>
          <p:nvPr>
            <p:ph type="title"/>
          </p:nvPr>
        </p:nvSpPr>
        <p:spPr/>
        <p:txBody>
          <a:bodyPr/>
          <a:lstStyle/>
          <a:p>
            <a:r>
              <a:rPr lang="en-AU" dirty="0"/>
              <a:t>Obstacle Detection System - Risks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B76B19CE-47EC-4ECB-B433-A58783342705}"/>
                  </a:ext>
                </a:extLst>
              </p:cNvPr>
              <p:cNvGraphicFramePr>
                <a:graphicFrameLocks noGrp="1"/>
              </p:cNvGraphicFramePr>
              <p:nvPr>
                <p:extLst>
                  <p:ext uri="{D42A27DB-BD31-4B8C-83A1-F6EECF244321}">
                    <p14:modId xmlns:p14="http://schemas.microsoft.com/office/powerpoint/2010/main" val="3510241429"/>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333375">
                    <a:tc>
                      <a:txBody>
                        <a:bodyPr/>
                        <a:lstStyle/>
                        <a:p>
                          <a:pPr algn="l" fontAlgn="b"/>
                          <a:r>
                            <a:rPr lang="en-AU" sz="2000" u="none" strike="noStrike" dirty="0">
                              <a:effectLst/>
                            </a:rPr>
                            <a:t>Minimum detect range </a:t>
                          </a:r>
                          <a14:m>
                            <m:oMath xmlns:m="http://schemas.openxmlformats.org/officeDocument/2006/math">
                              <m:r>
                                <a:rPr lang="en-AU" sz="2000" b="0" i="0" u="none" strike="noStrike" dirty="0" smtClean="0">
                                  <a:effectLst/>
                                  <a:latin typeface="Cambria Math" panose="02040503050406030204" pitchFamily="18" charset="0"/>
                                </a:rPr>
                                <m:t>≤</m:t>
                              </m:r>
                              <m:r>
                                <a:rPr lang="en-AU" sz="2000" b="0" i="1" u="none" strike="noStrike" dirty="0" smtClean="0">
                                  <a:effectLst/>
                                  <a:latin typeface="Cambria Math" panose="02040503050406030204" pitchFamily="18" charset="0"/>
                                </a:rPr>
                                <m:t>8</m:t>
                              </m:r>
                              <m:r>
                                <a:rPr lang="en-AU" sz="2000" i="1" u="none" strike="noStrike" dirty="0" smtClean="0">
                                  <a:effectLst/>
                                  <a:latin typeface="Cambria Math" panose="02040503050406030204" pitchFamily="18" charset="0"/>
                                </a:rPr>
                                <m:t>𝑐𝑚</m:t>
                              </m:r>
                            </m:oMath>
                          </a14:m>
                          <a:r>
                            <a:rPr lang="en-AU" sz="2000" b="0" i="0" u="none" strike="noStrike" dirty="0">
                              <a:solidFill>
                                <a:srgbClr val="000000"/>
                              </a:solidFill>
                              <a:effectLst/>
                              <a:latin typeface="Calibri" panose="020F0502020204030204" pitchFamily="34" charset="0"/>
                            </a:rPr>
                            <a:t> (based on the geometry of the RC chassis).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333375">
                    <a:tc>
                      <a:txBody>
                        <a:bodyPr/>
                        <a:lstStyle/>
                        <a:p>
                          <a:pPr algn="l" fontAlgn="b"/>
                          <a:r>
                            <a:rPr lang="en-AU" sz="2000" u="none" strike="noStrike" dirty="0">
                              <a:effectLst/>
                            </a:rPr>
                            <a:t>Accuracy of </a:t>
                          </a:r>
                          <a14:m>
                            <m:oMath xmlns:m="http://schemas.openxmlformats.org/officeDocument/2006/math">
                              <m:r>
                                <a:rPr lang="en-AU" sz="2000" i="1" u="none" strike="noStrike" dirty="0" smtClean="0">
                                  <a:effectLst/>
                                  <a:latin typeface="Cambria Math" panose="02040503050406030204" pitchFamily="18" charset="0"/>
                                </a:rPr>
                                <m:t>±10</m:t>
                              </m:r>
                              <m:r>
                                <a:rPr lang="en-AU" sz="2000" i="1" u="none" strike="noStrike" dirty="0" smtClean="0">
                                  <a:effectLst/>
                                  <a:latin typeface="Cambria Math" panose="02040503050406030204" pitchFamily="18" charset="0"/>
                                </a:rPr>
                                <m:t>𝑐𝑚</m:t>
                              </m:r>
                            </m:oMath>
                          </a14:m>
                          <a:endParaRPr lang="en-AU"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33337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33337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33337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715441134"/>
                      </a:ext>
                    </a:extLst>
                  </a:tr>
                </a:tbl>
              </a:graphicData>
            </a:graphic>
          </p:graphicFrame>
        </mc:Choice>
        <mc:Fallback>
          <p:graphicFrame>
            <p:nvGraphicFramePr>
              <p:cNvPr id="4" name="Table 3">
                <a:extLst>
                  <a:ext uri="{FF2B5EF4-FFF2-40B4-BE49-F238E27FC236}">
                    <a16:creationId xmlns:a16="http://schemas.microsoft.com/office/drawing/2014/main" id="{B76B19CE-47EC-4ECB-B433-A58783342705}"/>
                  </a:ext>
                </a:extLst>
              </p:cNvPr>
              <p:cNvGraphicFramePr>
                <a:graphicFrameLocks noGrp="1"/>
              </p:cNvGraphicFramePr>
              <p:nvPr>
                <p:extLst>
                  <p:ext uri="{D42A27DB-BD31-4B8C-83A1-F6EECF244321}">
                    <p14:modId xmlns:p14="http://schemas.microsoft.com/office/powerpoint/2010/main" val="3510241429"/>
                  </p:ext>
                </p:extLst>
              </p:nvPr>
            </p:nvGraphicFramePr>
            <p:xfrm>
              <a:off x="717550" y="1538288"/>
              <a:ext cx="7635875" cy="4048125"/>
            </p:xfrm>
            <a:graphic>
              <a:graphicData uri="http://schemas.openxmlformats.org/drawingml/2006/table">
                <a:tbl>
                  <a:tblPr>
                    <a:tableStyleId>{5C22544A-7EE6-4342-B048-85BDC9FD1C3A}</a:tableStyleId>
                  </a:tblPr>
                  <a:tblGrid>
                    <a:gridCol w="3679463">
                      <a:extLst>
                        <a:ext uri="{9D8B030D-6E8A-4147-A177-3AD203B41FA5}">
                          <a16:colId xmlns:a16="http://schemas.microsoft.com/office/drawing/2014/main" val="1222938592"/>
                        </a:ext>
                      </a:extLst>
                    </a:gridCol>
                    <a:gridCol w="3956412">
                      <a:extLst>
                        <a:ext uri="{9D8B030D-6E8A-4147-A177-3AD203B41FA5}">
                          <a16:colId xmlns:a16="http://schemas.microsoft.com/office/drawing/2014/main" val="1238918079"/>
                        </a:ext>
                      </a:extLst>
                    </a:gridCol>
                  </a:tblGrid>
                  <a:tr h="342900">
                    <a:tc>
                      <a:txBody>
                        <a:bodyPr/>
                        <a:lstStyle/>
                        <a:p>
                          <a:pPr algn="l" fontAlgn="b"/>
                          <a:r>
                            <a:rPr lang="en-AU" sz="2000" b="1" u="none" strike="noStrike" dirty="0">
                              <a:effectLst/>
                            </a:rPr>
                            <a:t>Requirements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2000" b="1" u="none" strike="noStrike" dirty="0">
                              <a:effectLst/>
                            </a:rPr>
                            <a:t>Risks</a:t>
                          </a:r>
                          <a:endParaRPr lang="en-AU" sz="2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713718"/>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40789" r="-107947" b="-317105"/>
                          </a:stretch>
                        </a:blipFill>
                      </a:tcPr>
                    </a:tc>
                    <a:tc>
                      <a:txBody>
                        <a:bodyPr/>
                        <a:lstStyle/>
                        <a:p>
                          <a:pPr algn="l" fontAlgn="b"/>
                          <a:r>
                            <a:rPr lang="en-US" sz="2000" u="none" strike="noStrike" dirty="0">
                              <a:effectLst/>
                            </a:rPr>
                            <a:t>Won't detect obstacle in next grid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6278749"/>
                      </a:ext>
                    </a:extLst>
                  </a:tr>
                  <a:tr h="923925">
                    <a:tc>
                      <a:txBody>
                        <a:bodyPr/>
                        <a:lstStyle/>
                        <a:p>
                          <a:endParaRPr lang="en-US"/>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6" t="-140789" r="-107947" b="-217105"/>
                          </a:stretch>
                        </a:blipFill>
                      </a:tcPr>
                    </a:tc>
                    <a:tc>
                      <a:txBody>
                        <a:bodyPr/>
                        <a:lstStyle/>
                        <a:p>
                          <a:pPr algn="l" fontAlgn="b"/>
                          <a:r>
                            <a:rPr lang="en-US" sz="2000" u="none" strike="noStrike" dirty="0">
                              <a:effectLst/>
                            </a:rPr>
                            <a:t>Incorrect rounding of obstacle location due to smaller obstacle than grid square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966128"/>
                      </a:ext>
                    </a:extLst>
                  </a:tr>
                  <a:tr h="619125">
                    <a:tc>
                      <a:txBody>
                        <a:bodyPr/>
                        <a:lstStyle/>
                        <a:p>
                          <a:pPr algn="l" fontAlgn="b"/>
                          <a:r>
                            <a:rPr lang="en-US" sz="2000" u="none" strike="noStrike" dirty="0">
                              <a:effectLst/>
                            </a:rPr>
                            <a:t>Temperature range of 10 - 30°C</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Error due to temperature will be outside limits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389931"/>
                      </a:ext>
                    </a:extLst>
                  </a:tr>
                  <a:tr h="619125">
                    <a:tc>
                      <a:txBody>
                        <a:bodyPr/>
                        <a:lstStyle/>
                        <a:p>
                          <a:pPr algn="l" fontAlgn="b"/>
                          <a:r>
                            <a:rPr lang="en-US" sz="2000" u="none" strike="noStrike" dirty="0">
                              <a:effectLst/>
                            </a:rPr>
                            <a:t>Obstacles placed in range of 85-95°</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2000" u="none" strike="noStrike" dirty="0">
                              <a:effectLst/>
                            </a:rPr>
                            <a:t>Sensors will not accurately detect obstacles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30869"/>
                      </a:ext>
                    </a:extLst>
                  </a:tr>
                  <a:tr h="619125">
                    <a:tc>
                      <a:txBody>
                        <a:bodyPr/>
                        <a:lstStyle/>
                        <a:p>
                          <a:pPr algn="l" fontAlgn="b"/>
                          <a:r>
                            <a:rPr lang="en-US" sz="2000" u="none" strike="noStrike">
                              <a:effectLst/>
                            </a:rPr>
                            <a:t>Obstacles placed in only one grid square</a:t>
                          </a:r>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l" fontAlgn="b"/>
                          <a:r>
                            <a:rPr lang="en-US" sz="2000" u="none" strike="noStrike" dirty="0">
                              <a:effectLst/>
                            </a:rPr>
                            <a:t>Obstacle only allocated to one of the grid squares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715441134"/>
                      </a:ext>
                    </a:extLst>
                  </a:tr>
                </a:tbl>
              </a:graphicData>
            </a:graphic>
          </p:graphicFrame>
        </mc:Fallback>
      </mc:AlternateContent>
      <p:sp>
        <p:nvSpPr>
          <p:cNvPr id="5" name="TextBox 4">
            <a:extLst>
              <a:ext uri="{FF2B5EF4-FFF2-40B4-BE49-F238E27FC236}">
                <a16:creationId xmlns:a16="http://schemas.microsoft.com/office/drawing/2014/main" id="{85A01C69-CDE2-49D9-9508-6FA1530D30E8}"/>
              </a:ext>
            </a:extLst>
          </p:cNvPr>
          <p:cNvSpPr txBox="1"/>
          <p:nvPr/>
        </p:nvSpPr>
        <p:spPr>
          <a:xfrm>
            <a:off x="9560171" y="1490633"/>
            <a:ext cx="1290418" cy="400110"/>
          </a:xfrm>
          <a:prstGeom prst="rect">
            <a:avLst/>
          </a:prstGeom>
          <a:noFill/>
        </p:spPr>
        <p:txBody>
          <a:bodyPr wrap="none" rtlCol="0">
            <a:spAutoFit/>
          </a:bodyPr>
          <a:lstStyle/>
          <a:p>
            <a:r>
              <a:rPr lang="en-AU" sz="2000" b="1" dirty="0"/>
              <a:t>Mitigation</a:t>
            </a:r>
            <a:endParaRPr lang="en-AU" b="1" dirty="0"/>
          </a:p>
        </p:txBody>
      </p:sp>
      <p:pic>
        <p:nvPicPr>
          <p:cNvPr id="7" name="Picture 6">
            <a:extLst>
              <a:ext uri="{FF2B5EF4-FFF2-40B4-BE49-F238E27FC236}">
                <a16:creationId xmlns:a16="http://schemas.microsoft.com/office/drawing/2014/main" id="{B70208DF-5707-41F7-941C-2BA6E4DB9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5255" y="2931748"/>
            <a:ext cx="3053433" cy="3754802"/>
          </a:xfrm>
          <a:prstGeom prst="rect">
            <a:avLst/>
          </a:prstGeom>
        </p:spPr>
      </p:pic>
      <p:sp>
        <p:nvSpPr>
          <p:cNvPr id="8" name="TextBox 7">
            <a:extLst>
              <a:ext uri="{FF2B5EF4-FFF2-40B4-BE49-F238E27FC236}">
                <a16:creationId xmlns:a16="http://schemas.microsoft.com/office/drawing/2014/main" id="{DEF035C0-D54A-4005-A4A2-337ED6136A71}"/>
              </a:ext>
            </a:extLst>
          </p:cNvPr>
          <p:cNvSpPr txBox="1"/>
          <p:nvPr/>
        </p:nvSpPr>
        <p:spPr>
          <a:xfrm>
            <a:off x="8667748" y="1890743"/>
            <a:ext cx="3524251" cy="1200329"/>
          </a:xfrm>
          <a:prstGeom prst="rect">
            <a:avLst/>
          </a:prstGeom>
          <a:noFill/>
        </p:spPr>
        <p:txBody>
          <a:bodyPr wrap="square" rtlCol="0">
            <a:spAutoFit/>
          </a:bodyPr>
          <a:lstStyle/>
          <a:p>
            <a:r>
              <a:rPr lang="en-AU" dirty="0"/>
              <a:t>Confirm with stakeholder if genuine risk, if so implement smaller detection grid-squares for higher resolution</a:t>
            </a:r>
          </a:p>
        </p:txBody>
      </p:sp>
    </p:spTree>
    <p:extLst>
      <p:ext uri="{BB962C8B-B14F-4D97-AF65-F5344CB8AC3E}">
        <p14:creationId xmlns:p14="http://schemas.microsoft.com/office/powerpoint/2010/main" val="394380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895</Words>
  <Application>Microsoft Office PowerPoint</Application>
  <PresentationFormat>Widescreen</PresentationFormat>
  <Paragraphs>107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Obstacle Detection System - Black box</vt:lpstr>
      <vt:lpstr>Obstacle Detection System - Internal</vt:lpstr>
      <vt:lpstr>Obstacle Detection System - Risks</vt:lpstr>
      <vt:lpstr>Obstacle Detection System - Risks</vt:lpstr>
      <vt:lpstr>Obstacle Detection System - Risks</vt:lpstr>
      <vt:lpstr>Obstacle Detection System - Risks</vt:lpstr>
      <vt:lpstr>Obstacle Detection System - 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Gee</dc:creator>
  <cp:lastModifiedBy>Alexander Gee</cp:lastModifiedBy>
  <cp:revision>42</cp:revision>
  <dcterms:created xsi:type="dcterms:W3CDTF">2018-03-18T23:22:08Z</dcterms:created>
  <dcterms:modified xsi:type="dcterms:W3CDTF">2018-03-26T11:23:47Z</dcterms:modified>
</cp:coreProperties>
</file>