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54" autoAdjust="0"/>
  </p:normalViewPr>
  <p:slideViewPr>
    <p:cSldViewPr snapToGrid="0">
      <p:cViewPr varScale="1">
        <p:scale>
          <a:sx n="100" d="100"/>
          <a:sy n="100" d="100"/>
        </p:scale>
        <p:origin x="99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ee" userId="485603e6-5891-4220-a85c-b0950bcd52be" providerId="ADAL" clId="{CDAFFAC8-AF76-4CA3-98AC-3E213656C84F}"/>
    <pc:docChg chg="undo custSel addSld delSld modSld sldOrd">
      <pc:chgData name="Alexander Gee" userId="485603e6-5891-4220-a85c-b0950bcd52be" providerId="ADAL" clId="{CDAFFAC8-AF76-4CA3-98AC-3E213656C84F}" dt="2018-03-25T22:47:19.260" v="6348" actId="20577"/>
      <pc:docMkLst>
        <pc:docMk/>
      </pc:docMkLst>
      <pc:sldChg chg="del">
        <pc:chgData name="Alexander Gee" userId="485603e6-5891-4220-a85c-b0950bcd52be" providerId="ADAL" clId="{CDAFFAC8-AF76-4CA3-98AC-3E213656C84F}" dt="2018-03-25T04:42:29.908" v="243" actId="2696"/>
        <pc:sldMkLst>
          <pc:docMk/>
          <pc:sldMk cId="2289096611" sldId="256"/>
        </pc:sldMkLst>
      </pc:sldChg>
      <pc:sldChg chg="addSp delSp modSp modNotesTx">
        <pc:chgData name="Alexander Gee" userId="485603e6-5891-4220-a85c-b0950bcd52be" providerId="ADAL" clId="{CDAFFAC8-AF76-4CA3-98AC-3E213656C84F}" dt="2018-03-25T12:09:00.144" v="3094" actId="20577"/>
        <pc:sldMkLst>
          <pc:docMk/>
          <pc:sldMk cId="937563792" sldId="257"/>
        </pc:sldMkLst>
        <pc:spChg chg="mod">
          <ac:chgData name="Alexander Gee" userId="485603e6-5891-4220-a85c-b0950bcd52be" providerId="ADAL" clId="{CDAFFAC8-AF76-4CA3-98AC-3E213656C84F}" dt="2018-03-25T12:03:05.244" v="2509" actId="20577"/>
          <ac:spMkLst>
            <pc:docMk/>
            <pc:sldMk cId="937563792" sldId="257"/>
            <ac:spMk id="3" creationId="{2E588707-7933-424C-BC6A-F4E9D70D60EB}"/>
          </ac:spMkLst>
        </pc:spChg>
        <pc:spChg chg="add del mod">
          <ac:chgData name="Alexander Gee" userId="485603e6-5891-4220-a85c-b0950bcd52be" providerId="ADAL" clId="{CDAFFAC8-AF76-4CA3-98AC-3E213656C84F}" dt="2018-03-25T04:11:40.308" v="173" actId="14100"/>
          <ac:spMkLst>
            <pc:docMk/>
            <pc:sldMk cId="937563792" sldId="257"/>
            <ac:spMk id="4" creationId="{7B3312E6-D19F-46EC-AC70-2F83D7482D47}"/>
          </ac:spMkLst>
        </pc:spChg>
        <pc:spChg chg="add del mod">
          <ac:chgData name="Alexander Gee" userId="485603e6-5891-4220-a85c-b0950bcd52be" providerId="ADAL" clId="{CDAFFAC8-AF76-4CA3-98AC-3E213656C84F}" dt="2018-03-25T11:26:50.215" v="2226" actId="478"/>
          <ac:spMkLst>
            <pc:docMk/>
            <pc:sldMk cId="937563792" sldId="257"/>
            <ac:spMk id="5" creationId="{94F8FFA6-088C-497E-8112-A0006A9A893A}"/>
          </ac:spMkLst>
        </pc:spChg>
        <pc:spChg chg="add del mod">
          <ac:chgData name="Alexander Gee" userId="485603e6-5891-4220-a85c-b0950bcd52be" providerId="ADAL" clId="{CDAFFAC8-AF76-4CA3-98AC-3E213656C84F}" dt="2018-03-25T03:56:21.417" v="126" actId="478"/>
          <ac:spMkLst>
            <pc:docMk/>
            <pc:sldMk cId="937563792" sldId="257"/>
            <ac:spMk id="7" creationId="{32F39182-2ABB-4143-A391-0DFE6FBDE89C}"/>
          </ac:spMkLst>
        </pc:spChg>
        <pc:spChg chg="add del mod">
          <ac:chgData name="Alexander Gee" userId="485603e6-5891-4220-a85c-b0950bcd52be" providerId="ADAL" clId="{CDAFFAC8-AF76-4CA3-98AC-3E213656C84F}" dt="2018-03-25T03:58:16.064" v="136" actId="478"/>
          <ac:spMkLst>
            <pc:docMk/>
            <pc:sldMk cId="937563792" sldId="257"/>
            <ac:spMk id="8" creationId="{E5040857-DCFE-455B-981A-ADA9BD05317B}"/>
          </ac:spMkLst>
        </pc:spChg>
        <pc:spChg chg="add del mod">
          <ac:chgData name="Alexander Gee" userId="485603e6-5891-4220-a85c-b0950bcd52be" providerId="ADAL" clId="{CDAFFAC8-AF76-4CA3-98AC-3E213656C84F}" dt="2018-03-25T11:28:50.006" v="2259" actId="14100"/>
          <ac:spMkLst>
            <pc:docMk/>
            <pc:sldMk cId="937563792" sldId="257"/>
            <ac:spMk id="11" creationId="{D09927BF-7732-4EE3-A66A-16AB439BEBCA}"/>
          </ac:spMkLst>
        </pc:spChg>
        <pc:picChg chg="del">
          <ac:chgData name="Alexander Gee" userId="485603e6-5891-4220-a85c-b0950bcd52be" providerId="ADAL" clId="{CDAFFAC8-AF76-4CA3-98AC-3E213656C84F}" dt="2018-03-25T03:48:25.104" v="7" actId="478"/>
          <ac:picMkLst>
            <pc:docMk/>
            <pc:sldMk cId="937563792" sldId="257"/>
            <ac:picMk id="5" creationId="{B7D3D1A9-E2EE-426F-9346-46EDF15BCE29}"/>
          </ac:picMkLst>
        </pc:picChg>
        <pc:picChg chg="add del mod ord">
          <ac:chgData name="Alexander Gee" userId="485603e6-5891-4220-a85c-b0950bcd52be" providerId="ADAL" clId="{CDAFFAC8-AF76-4CA3-98AC-3E213656C84F}" dt="2018-03-25T04:10:51.789" v="155" actId="14100"/>
          <ac:picMkLst>
            <pc:docMk/>
            <pc:sldMk cId="937563792" sldId="257"/>
            <ac:picMk id="6" creationId="{62FC903B-DA59-4327-BB93-375D0FE61231}"/>
          </ac:picMkLst>
        </pc:picChg>
        <pc:picChg chg="add mod ord">
          <ac:chgData name="Alexander Gee" userId="485603e6-5891-4220-a85c-b0950bcd52be" providerId="ADAL" clId="{CDAFFAC8-AF76-4CA3-98AC-3E213656C84F}" dt="2018-03-25T11:30:22.169" v="2297" actId="14100"/>
          <ac:picMkLst>
            <pc:docMk/>
            <pc:sldMk cId="937563792" sldId="257"/>
            <ac:picMk id="7" creationId="{9FB5922D-75F7-4C5E-A028-F997F13FA949}"/>
          </ac:picMkLst>
        </pc:picChg>
        <pc:picChg chg="add del mod">
          <ac:chgData name="Alexander Gee" userId="485603e6-5891-4220-a85c-b0950bcd52be" providerId="ADAL" clId="{CDAFFAC8-AF76-4CA3-98AC-3E213656C84F}" dt="2018-03-25T04:51:28.429" v="396" actId="14100"/>
          <ac:picMkLst>
            <pc:docMk/>
            <pc:sldMk cId="937563792" sldId="257"/>
            <ac:picMk id="10" creationId="{B9D692B3-ED20-45B5-814C-E4437360298E}"/>
          </ac:picMkLst>
        </pc:picChg>
      </pc:sldChg>
      <pc:sldChg chg="addSp delSp modSp modNotesTx">
        <pc:chgData name="Alexander Gee" userId="485603e6-5891-4220-a85c-b0950bcd52be" providerId="ADAL" clId="{CDAFFAC8-AF76-4CA3-98AC-3E213656C84F}" dt="2018-03-25T22:33:48.073" v="6199" actId="20577"/>
        <pc:sldMkLst>
          <pc:docMk/>
          <pc:sldMk cId="2875805378" sldId="258"/>
        </pc:sldMkLst>
        <pc:spChg chg="del mod">
          <ac:chgData name="Alexander Gee" userId="485603e6-5891-4220-a85c-b0950bcd52be" providerId="ADAL" clId="{CDAFFAC8-AF76-4CA3-98AC-3E213656C84F}" dt="2018-03-25T11:26:56.715" v="2227" actId="478"/>
          <ac:spMkLst>
            <pc:docMk/>
            <pc:sldMk cId="2875805378" sldId="258"/>
            <ac:spMk id="3" creationId="{1DA78648-960F-474D-B6A7-1E3B2A5F0660}"/>
          </ac:spMkLst>
        </pc:spChg>
        <pc:spChg chg="add mod">
          <ac:chgData name="Alexander Gee" userId="485603e6-5891-4220-a85c-b0950bcd52be" providerId="ADAL" clId="{CDAFFAC8-AF76-4CA3-98AC-3E213656C84F}" dt="2018-03-25T11:30:49.465" v="2303" actId="1076"/>
          <ac:spMkLst>
            <pc:docMk/>
            <pc:sldMk cId="2875805378" sldId="258"/>
            <ac:spMk id="9" creationId="{0BE2292C-03A2-428D-90AE-5A0377C27639}"/>
          </ac:spMkLst>
        </pc:spChg>
        <pc:spChg chg="add del mod">
          <ac:chgData name="Alexander Gee" userId="485603e6-5891-4220-a85c-b0950bcd52be" providerId="ADAL" clId="{CDAFFAC8-AF76-4CA3-98AC-3E213656C84F}" dt="2018-03-25T11:27:00.420" v="2228" actId="478"/>
          <ac:spMkLst>
            <pc:docMk/>
            <pc:sldMk cId="2875805378" sldId="258"/>
            <ac:spMk id="11" creationId="{6EEC1A7B-98E6-4B5E-8225-A6DE1DBC4E07}"/>
          </ac:spMkLst>
        </pc:spChg>
        <pc:picChg chg="add del mod ord">
          <ac:chgData name="Alexander Gee" userId="485603e6-5891-4220-a85c-b0950bcd52be" providerId="ADAL" clId="{CDAFFAC8-AF76-4CA3-98AC-3E213656C84F}" dt="2018-03-25T04:51:04.540" v="389" actId="478"/>
          <ac:picMkLst>
            <pc:docMk/>
            <pc:sldMk cId="2875805378" sldId="258"/>
            <ac:picMk id="5" creationId="{1DAD6AE6-FF1B-45E8-99C0-756AE4D881F3}"/>
          </ac:picMkLst>
        </pc:picChg>
        <pc:picChg chg="add del mod">
          <ac:chgData name="Alexander Gee" userId="485603e6-5891-4220-a85c-b0950bcd52be" providerId="ADAL" clId="{CDAFFAC8-AF76-4CA3-98AC-3E213656C84F}" dt="2018-03-25T04:11:07.073" v="161" actId="1076"/>
          <ac:picMkLst>
            <pc:docMk/>
            <pc:sldMk cId="2875805378" sldId="258"/>
            <ac:picMk id="6" creationId="{BD0508D2-73E3-4BFC-8FA9-676DC963DA9D}"/>
          </ac:picMkLst>
        </pc:picChg>
        <pc:picChg chg="add mod ord">
          <ac:chgData name="Alexander Gee" userId="485603e6-5891-4220-a85c-b0950bcd52be" providerId="ADAL" clId="{CDAFFAC8-AF76-4CA3-98AC-3E213656C84F}" dt="2018-03-25T11:30:30.637" v="2299" actId="14100"/>
          <ac:picMkLst>
            <pc:docMk/>
            <pc:sldMk cId="2875805378" sldId="258"/>
            <ac:picMk id="7" creationId="{252971AA-852B-46A3-8543-0C4C095531EB}"/>
          </ac:picMkLst>
        </pc:picChg>
        <pc:picChg chg="add del mod">
          <ac:chgData name="Alexander Gee" userId="485603e6-5891-4220-a85c-b0950bcd52be" providerId="ADAL" clId="{CDAFFAC8-AF76-4CA3-98AC-3E213656C84F}" dt="2018-03-25T10:06:35.244" v="1211" actId="1076"/>
          <ac:picMkLst>
            <pc:docMk/>
            <pc:sldMk cId="2875805378" sldId="258"/>
            <ac:picMk id="8" creationId="{18682330-F587-43D1-ADB3-99353035F3A0}"/>
          </ac:picMkLst>
        </pc:picChg>
        <pc:picChg chg="del">
          <ac:chgData name="Alexander Gee" userId="485603e6-5891-4220-a85c-b0950bcd52be" providerId="ADAL" clId="{CDAFFAC8-AF76-4CA3-98AC-3E213656C84F}" dt="2018-03-25T03:51:01.994" v="16" actId="478"/>
          <ac:picMkLst>
            <pc:docMk/>
            <pc:sldMk cId="2875805378" sldId="258"/>
            <ac:picMk id="9" creationId="{2F94B086-60D3-474D-B3C0-297123BC27DA}"/>
          </ac:picMkLst>
        </pc:picChg>
      </pc:sldChg>
      <pc:sldChg chg="addSp delSp modSp modNotesTx">
        <pc:chgData name="Alexander Gee" userId="485603e6-5891-4220-a85c-b0950bcd52be" providerId="ADAL" clId="{CDAFFAC8-AF76-4CA3-98AC-3E213656C84F}" dt="2018-03-25T22:18:44.816" v="6160" actId="6549"/>
        <pc:sldMkLst>
          <pc:docMk/>
          <pc:sldMk cId="1108688081" sldId="259"/>
        </pc:sldMkLst>
        <pc:spChg chg="mod">
          <ac:chgData name="Alexander Gee" userId="485603e6-5891-4220-a85c-b0950bcd52be" providerId="ADAL" clId="{CDAFFAC8-AF76-4CA3-98AC-3E213656C84F}" dt="2018-03-25T10:06:39.898" v="1212" actId="20577"/>
          <ac:spMkLst>
            <pc:docMk/>
            <pc:sldMk cId="1108688081" sldId="259"/>
            <ac:spMk id="3" creationId="{B4A0965B-30C2-4A5F-B154-1EBC7CADD209}"/>
          </ac:spMkLst>
        </pc:spChg>
        <pc:spChg chg="del">
          <ac:chgData name="Alexander Gee" userId="485603e6-5891-4220-a85c-b0950bcd52be" providerId="ADAL" clId="{CDAFFAC8-AF76-4CA3-98AC-3E213656C84F}" dt="2018-03-25T04:10:21.401" v="150" actId="478"/>
          <ac:spMkLst>
            <pc:docMk/>
            <pc:sldMk cId="1108688081" sldId="259"/>
            <ac:spMk id="5" creationId="{00DA634D-DE49-45C7-B661-039E77B1A7B0}"/>
          </ac:spMkLst>
        </pc:spChg>
        <pc:spChg chg="add">
          <ac:chgData name="Alexander Gee" userId="485603e6-5891-4220-a85c-b0950bcd52be" providerId="ADAL" clId="{CDAFFAC8-AF76-4CA3-98AC-3E213656C84F}" dt="2018-03-25T10:13:21.057" v="1282" actId="1076"/>
          <ac:spMkLst>
            <pc:docMk/>
            <pc:sldMk cId="1108688081" sldId="259"/>
            <ac:spMk id="9" creationId="{BC022952-D73C-4A1E-AD13-773F02979928}"/>
          </ac:spMkLst>
        </pc:spChg>
        <pc:spChg chg="add mod">
          <ac:chgData name="Alexander Gee" userId="485603e6-5891-4220-a85c-b0950bcd52be" providerId="ADAL" clId="{CDAFFAC8-AF76-4CA3-98AC-3E213656C84F}" dt="2018-03-25T11:23:30.168" v="2211" actId="1076"/>
          <ac:spMkLst>
            <pc:docMk/>
            <pc:sldMk cId="1108688081" sldId="259"/>
            <ac:spMk id="10" creationId="{56C55B6A-9AE1-47FF-9114-19D6D2337071}"/>
          </ac:spMkLst>
        </pc:spChg>
        <pc:graphicFrameChg chg="add del">
          <ac:chgData name="Alexander Gee" userId="485603e6-5891-4220-a85c-b0950bcd52be" providerId="ADAL" clId="{CDAFFAC8-AF76-4CA3-98AC-3E213656C84F}" dt="2018-03-25T10:07:38.804" v="1217" actId="1076"/>
          <ac:graphicFrameMkLst>
            <pc:docMk/>
            <pc:sldMk cId="1108688081" sldId="259"/>
            <ac:graphicFrameMk id="7" creationId="{5335601E-CE66-4F10-9AB9-CE30D77C84FF}"/>
          </ac:graphicFrameMkLst>
        </pc:graphicFrameChg>
        <pc:graphicFrameChg chg="add mod modGraphic">
          <ac:chgData name="Alexander Gee" userId="485603e6-5891-4220-a85c-b0950bcd52be" providerId="ADAL" clId="{CDAFFAC8-AF76-4CA3-98AC-3E213656C84F}" dt="2018-03-25T11:57:04.595" v="2367" actId="2164"/>
          <ac:graphicFrameMkLst>
            <pc:docMk/>
            <pc:sldMk cId="1108688081" sldId="259"/>
            <ac:graphicFrameMk id="8" creationId="{80589A87-1758-4F3A-A20D-F1F9E4426444}"/>
          </ac:graphicFrameMkLst>
        </pc:graphicFrameChg>
        <pc:picChg chg="del">
          <ac:chgData name="Alexander Gee" userId="485603e6-5891-4220-a85c-b0950bcd52be" providerId="ADAL" clId="{CDAFFAC8-AF76-4CA3-98AC-3E213656C84F}" dt="2018-03-25T04:10:19.393" v="149" actId="478"/>
          <ac:picMkLst>
            <pc:docMk/>
            <pc:sldMk cId="1108688081" sldId="259"/>
            <ac:picMk id="4" creationId="{A817540A-B160-4169-BE1E-514273996DBD}"/>
          </ac:picMkLst>
        </pc:picChg>
        <pc:picChg chg="add mod">
          <ac:chgData name="Alexander Gee" userId="485603e6-5891-4220-a85c-b0950bcd52be" providerId="ADAL" clId="{CDAFFAC8-AF76-4CA3-98AC-3E213656C84F}" dt="2018-03-25T11:54:14.311" v="2339" actId="1035"/>
          <ac:picMkLst>
            <pc:docMk/>
            <pc:sldMk cId="1108688081" sldId="259"/>
            <ac:picMk id="5" creationId="{8AFAA9E1-BE29-4C3D-AA73-F5264001D275}"/>
          </ac:picMkLst>
        </pc:picChg>
        <pc:picChg chg="add del mod">
          <ac:chgData name="Alexander Gee" userId="485603e6-5891-4220-a85c-b0950bcd52be" providerId="ADAL" clId="{CDAFFAC8-AF76-4CA3-98AC-3E213656C84F}" dt="2018-03-25T10:12:04.073" v="1258" actId="1076"/>
          <ac:picMkLst>
            <pc:docMk/>
            <pc:sldMk cId="1108688081" sldId="259"/>
            <ac:picMk id="6" creationId="{5244E222-2126-43DE-B422-68024F47D24B}"/>
          </ac:picMkLst>
        </pc:picChg>
      </pc:sldChg>
      <pc:sldChg chg="addSp delSp modSp modNotesTx">
        <pc:chgData name="Alexander Gee" userId="485603e6-5891-4220-a85c-b0950bcd52be" providerId="ADAL" clId="{CDAFFAC8-AF76-4CA3-98AC-3E213656C84F}" dt="2018-03-25T22:41:42.932" v="6204" actId="20577"/>
        <pc:sldMkLst>
          <pc:docMk/>
          <pc:sldMk cId="2851834824" sldId="260"/>
        </pc:sldMkLst>
        <pc:spChg chg="mod">
          <ac:chgData name="Alexander Gee" userId="485603e6-5891-4220-a85c-b0950bcd52be" providerId="ADAL" clId="{CDAFFAC8-AF76-4CA3-98AC-3E213656C84F}" dt="2018-03-19T06:38:09.064" v="6" actId="20577"/>
          <ac:spMkLst>
            <pc:docMk/>
            <pc:sldMk cId="2851834824" sldId="260"/>
            <ac:spMk id="2" creationId="{90F21A07-0671-43A9-9D21-1501A9D1379D}"/>
          </ac:spMkLst>
        </pc:spChg>
        <pc:spChg chg="del mod">
          <ac:chgData name="Alexander Gee" userId="485603e6-5891-4220-a85c-b0950bcd52be" providerId="ADAL" clId="{CDAFFAC8-AF76-4CA3-98AC-3E213656C84F}" dt="2018-03-25T10:09:21.310" v="1228" actId="478"/>
          <ac:spMkLst>
            <pc:docMk/>
            <pc:sldMk cId="2851834824" sldId="260"/>
            <ac:spMk id="3" creationId="{A47F568B-CFE8-4C9D-A5EC-C86175E5923E}"/>
          </ac:spMkLst>
        </pc:spChg>
        <pc:spChg chg="add mod">
          <ac:chgData name="Alexander Gee" userId="485603e6-5891-4220-a85c-b0950bcd52be" providerId="ADAL" clId="{CDAFFAC8-AF76-4CA3-98AC-3E213656C84F}" dt="2018-03-25T10:12:58.058" v="1276" actId="1076"/>
          <ac:spMkLst>
            <pc:docMk/>
            <pc:sldMk cId="2851834824" sldId="260"/>
            <ac:spMk id="6" creationId="{296ED6FB-B389-4C53-84EA-FA42867CE50B}"/>
          </ac:spMkLst>
        </pc:spChg>
        <pc:spChg chg="add mod">
          <ac:chgData name="Alexander Gee" userId="485603e6-5891-4220-a85c-b0950bcd52be" providerId="ADAL" clId="{CDAFFAC8-AF76-4CA3-98AC-3E213656C84F}" dt="2018-03-25T10:52:31.204" v="2051" actId="1076"/>
          <ac:spMkLst>
            <pc:docMk/>
            <pc:sldMk cId="2851834824" sldId="260"/>
            <ac:spMk id="7" creationId="{B405DD3A-EA00-40E7-B45C-F567F53BEBE9}"/>
          </ac:spMkLst>
        </pc:spChg>
        <pc:graphicFrameChg chg="add mod modGraphic">
          <ac:chgData name="Alexander Gee" userId="485603e6-5891-4220-a85c-b0950bcd52be" providerId="ADAL" clId="{CDAFFAC8-AF76-4CA3-98AC-3E213656C84F}" dt="2018-03-25T11:57:01.703" v="2366" actId="2164"/>
          <ac:graphicFrameMkLst>
            <pc:docMk/>
            <pc:sldMk cId="2851834824" sldId="260"/>
            <ac:graphicFrameMk id="4" creationId="{7094BA28-C059-4098-82B9-E19AFB51A22B}"/>
          </ac:graphicFrameMkLst>
        </pc:graphicFrameChg>
        <pc:picChg chg="add del mod">
          <ac:chgData name="Alexander Gee" userId="485603e6-5891-4220-a85c-b0950bcd52be" providerId="ADAL" clId="{CDAFFAC8-AF76-4CA3-98AC-3E213656C84F}" dt="2018-03-25T10:51:48.524" v="2011" actId="478"/>
          <ac:picMkLst>
            <pc:docMk/>
            <pc:sldMk cId="2851834824" sldId="260"/>
            <ac:picMk id="5" creationId="{EB9EAD82-EEAA-49C7-9666-2CC05D398914}"/>
          </ac:picMkLst>
        </pc:picChg>
        <pc:picChg chg="add del mod">
          <ac:chgData name="Alexander Gee" userId="485603e6-5891-4220-a85c-b0950bcd52be" providerId="ADAL" clId="{CDAFFAC8-AF76-4CA3-98AC-3E213656C84F}" dt="2018-03-25T11:11:34.693" v="2052" actId="478"/>
          <ac:picMkLst>
            <pc:docMk/>
            <pc:sldMk cId="2851834824" sldId="260"/>
            <ac:picMk id="9" creationId="{76018E63-8828-4089-94F8-B2FECBA5411E}"/>
          </ac:picMkLst>
        </pc:picChg>
        <pc:picChg chg="add mod">
          <ac:chgData name="Alexander Gee" userId="485603e6-5891-4220-a85c-b0950bcd52be" providerId="ADAL" clId="{CDAFFAC8-AF76-4CA3-98AC-3E213656C84F}" dt="2018-03-25T11:11:43.964" v="2054" actId="1076"/>
          <ac:picMkLst>
            <pc:docMk/>
            <pc:sldMk cId="2851834824" sldId="260"/>
            <ac:picMk id="11" creationId="{3526DC1A-910C-449E-A1ED-11122E3B4FC2}"/>
          </ac:picMkLst>
        </pc:picChg>
      </pc:sldChg>
      <pc:sldChg chg="addSp delSp modSp ord modNotesTx">
        <pc:chgData name="Alexander Gee" userId="485603e6-5891-4220-a85c-b0950bcd52be" providerId="ADAL" clId="{CDAFFAC8-AF76-4CA3-98AC-3E213656C84F}" dt="2018-03-25T12:05:59.834" v="2648" actId="20577"/>
        <pc:sldMkLst>
          <pc:docMk/>
          <pc:sldMk cId="2622074118" sldId="261"/>
        </pc:sldMkLst>
        <pc:spChg chg="mod">
          <ac:chgData name="Alexander Gee" userId="485603e6-5891-4220-a85c-b0950bcd52be" providerId="ADAL" clId="{CDAFFAC8-AF76-4CA3-98AC-3E213656C84F}" dt="2018-03-25T11:54:38.961" v="2361" actId="20577"/>
          <ac:spMkLst>
            <pc:docMk/>
            <pc:sldMk cId="2622074118" sldId="261"/>
            <ac:spMk id="2" creationId="{455C17F1-2A3F-4CBF-A1EA-13681D4D9C93}"/>
          </ac:spMkLst>
        </pc:spChg>
        <pc:spChg chg="del">
          <ac:chgData name="Alexander Gee" userId="485603e6-5891-4220-a85c-b0950bcd52be" providerId="ADAL" clId="{CDAFFAC8-AF76-4CA3-98AC-3E213656C84F}" dt="2018-03-25T04:44:07.647" v="254" actId="478"/>
          <ac:spMkLst>
            <pc:docMk/>
            <pc:sldMk cId="2622074118" sldId="261"/>
            <ac:spMk id="3" creationId="{FB7531BA-8501-44B0-ABCA-226A749381B3}"/>
          </ac:spMkLst>
        </pc:spChg>
        <pc:spChg chg="add mod">
          <ac:chgData name="Alexander Gee" userId="485603e6-5891-4220-a85c-b0950bcd52be" providerId="ADAL" clId="{CDAFFAC8-AF76-4CA3-98AC-3E213656C84F}" dt="2018-03-25T04:45:40.540" v="275" actId="14100"/>
          <ac:spMkLst>
            <pc:docMk/>
            <pc:sldMk cId="2622074118" sldId="261"/>
            <ac:spMk id="6" creationId="{BF7A8D66-83E3-48AE-A4AB-580A882B702B}"/>
          </ac:spMkLst>
        </pc:spChg>
        <pc:picChg chg="add mod">
          <ac:chgData name="Alexander Gee" userId="485603e6-5891-4220-a85c-b0950bcd52be" providerId="ADAL" clId="{CDAFFAC8-AF76-4CA3-98AC-3E213656C84F}" dt="2018-03-25T04:44:53.051" v="266" actId="1076"/>
          <ac:picMkLst>
            <pc:docMk/>
            <pc:sldMk cId="2622074118" sldId="261"/>
            <ac:picMk id="5" creationId="{84085CA4-A3B9-45CC-8794-EBA1AFB963E2}"/>
          </ac:picMkLst>
        </pc:picChg>
      </pc:sldChg>
      <pc:sldChg chg="addSp delSp modSp add del">
        <pc:chgData name="Alexander Gee" userId="485603e6-5891-4220-a85c-b0950bcd52be" providerId="ADAL" clId="{CDAFFAC8-AF76-4CA3-98AC-3E213656C84F}" dt="2018-03-25T11:56:45.969" v="2362" actId="2696"/>
        <pc:sldMkLst>
          <pc:docMk/>
          <pc:sldMk cId="997869488" sldId="262"/>
        </pc:sldMkLst>
        <pc:spChg chg="mod">
          <ac:chgData name="Alexander Gee" userId="485603e6-5891-4220-a85c-b0950bcd52be" providerId="ADAL" clId="{CDAFFAC8-AF76-4CA3-98AC-3E213656C84F}" dt="2018-03-25T10:11:45.152" v="1253" actId="403"/>
          <ac:spMkLst>
            <pc:docMk/>
            <pc:sldMk cId="997869488" sldId="262"/>
            <ac:spMk id="2" creationId="{FE6DA174-06B1-4D96-91ED-55C3E196B0AC}"/>
          </ac:spMkLst>
        </pc:spChg>
        <pc:spChg chg="del">
          <ac:chgData name="Alexander Gee" userId="485603e6-5891-4220-a85c-b0950bcd52be" providerId="ADAL" clId="{CDAFFAC8-AF76-4CA3-98AC-3E213656C84F}" dt="2018-03-25T10:10:22.463" v="1236" actId="478"/>
          <ac:spMkLst>
            <pc:docMk/>
            <pc:sldMk cId="997869488" sldId="262"/>
            <ac:spMk id="3" creationId="{1DC2FF87-CC91-4B4D-940C-903EAC683490}"/>
          </ac:spMkLst>
        </pc:spChg>
        <pc:spChg chg="add">
          <ac:chgData name="Alexander Gee" userId="485603e6-5891-4220-a85c-b0950bcd52be" providerId="ADAL" clId="{CDAFFAC8-AF76-4CA3-98AC-3E213656C84F}" dt="2018-03-25T10:13:08.511" v="1277" actId="403"/>
          <ac:spMkLst>
            <pc:docMk/>
            <pc:sldMk cId="997869488" sldId="262"/>
            <ac:spMk id="5" creationId="{DB0388AB-0FC3-4191-B1E2-E438BEF3015E}"/>
          </ac:spMkLst>
        </pc:spChg>
        <pc:spChg chg="add mod">
          <ac:chgData name="Alexander Gee" userId="485603e6-5891-4220-a85c-b0950bcd52be" providerId="ADAL" clId="{CDAFFAC8-AF76-4CA3-98AC-3E213656C84F}" dt="2018-03-25T10:47:29.726" v="1967" actId="403"/>
          <ac:spMkLst>
            <pc:docMk/>
            <pc:sldMk cId="997869488" sldId="262"/>
            <ac:spMk id="6" creationId="{22F843BD-3A14-4331-8194-098D6B9BC61A}"/>
          </ac:spMkLst>
        </pc:spChg>
        <pc:graphicFrameChg chg="add mod modGraphic">
          <ac:chgData name="Alexander Gee" userId="485603e6-5891-4220-a85c-b0950bcd52be" providerId="ADAL" clId="{CDAFFAC8-AF76-4CA3-98AC-3E213656C84F}" dt="2018-03-25T11:39:25.903" v="2319" actId="2696"/>
          <ac:graphicFrameMkLst>
            <pc:docMk/>
            <pc:sldMk cId="997869488" sldId="262"/>
            <ac:graphicFrameMk id="4" creationId="{5CEAEBC0-A269-4398-B7DB-C3D024EA045C}"/>
          </ac:graphicFrameMkLst>
        </pc:graphicFrameChg>
      </pc:sldChg>
      <pc:sldChg chg="addSp delSp modSp add modNotesTx">
        <pc:chgData name="Alexander Gee" userId="485603e6-5891-4220-a85c-b0950bcd52be" providerId="ADAL" clId="{CDAFFAC8-AF76-4CA3-98AC-3E213656C84F}" dt="2018-03-25T22:43:14.394" v="6332" actId="6549"/>
        <pc:sldMkLst>
          <pc:docMk/>
          <pc:sldMk cId="1957153345" sldId="263"/>
        </pc:sldMkLst>
        <pc:spChg chg="mod">
          <ac:chgData name="Alexander Gee" userId="485603e6-5891-4220-a85c-b0950bcd52be" providerId="ADAL" clId="{CDAFFAC8-AF76-4CA3-98AC-3E213656C84F}" dt="2018-03-25T10:11:47.916" v="1254" actId="1076"/>
          <ac:spMkLst>
            <pc:docMk/>
            <pc:sldMk cId="1957153345" sldId="263"/>
            <ac:spMk id="2" creationId="{1C42D70D-174E-4F6B-81CC-A4C4FE4B1321}"/>
          </ac:spMkLst>
        </pc:spChg>
        <pc:spChg chg="add mod">
          <ac:chgData name="Alexander Gee" userId="485603e6-5891-4220-a85c-b0950bcd52be" providerId="ADAL" clId="{CDAFFAC8-AF76-4CA3-98AC-3E213656C84F}" dt="2018-03-25T12:24:34.488" v="4674" actId="1076"/>
          <ac:spMkLst>
            <pc:docMk/>
            <pc:sldMk cId="1957153345" sldId="263"/>
            <ac:spMk id="3" creationId="{35AF39F4-92E0-4E35-9B89-26959511F275}"/>
          </ac:spMkLst>
        </pc:spChg>
        <pc:spChg chg="del">
          <ac:chgData name="Alexander Gee" userId="485603e6-5891-4220-a85c-b0950bcd52be" providerId="ADAL" clId="{CDAFFAC8-AF76-4CA3-98AC-3E213656C84F}" dt="2018-03-25T10:10:35.346" v="1239" actId="478"/>
          <ac:spMkLst>
            <pc:docMk/>
            <pc:sldMk cId="1957153345" sldId="263"/>
            <ac:spMk id="3" creationId="{565FBDF0-91BC-4ED7-A7A8-8C7D8B1950C8}"/>
          </ac:spMkLst>
        </pc:spChg>
        <pc:spChg chg="add">
          <ac:chgData name="Alexander Gee" userId="485603e6-5891-4220-a85c-b0950bcd52be" providerId="ADAL" clId="{CDAFFAC8-AF76-4CA3-98AC-3E213656C84F}" dt="2018-03-25T10:13:10.949" v="1278" actId="1076"/>
          <ac:spMkLst>
            <pc:docMk/>
            <pc:sldMk cId="1957153345" sldId="263"/>
            <ac:spMk id="5" creationId="{00747F5C-B961-4EFA-917B-4673C9F158A5}"/>
          </ac:spMkLst>
        </pc:spChg>
        <pc:spChg chg="add mod">
          <ac:chgData name="Alexander Gee" userId="485603e6-5891-4220-a85c-b0950bcd52be" providerId="ADAL" clId="{CDAFFAC8-AF76-4CA3-98AC-3E213656C84F}" dt="2018-03-25T12:24:03.951" v="4624" actId="1076"/>
          <ac:spMkLst>
            <pc:docMk/>
            <pc:sldMk cId="1957153345" sldId="263"/>
            <ac:spMk id="9" creationId="{24372204-28AF-4EFE-AADD-4986E8246FF4}"/>
          </ac:spMkLst>
        </pc:spChg>
        <pc:graphicFrameChg chg="add mod modGraphic">
          <ac:chgData name="Alexander Gee" userId="485603e6-5891-4220-a85c-b0950bcd52be" providerId="ADAL" clId="{CDAFFAC8-AF76-4CA3-98AC-3E213656C84F}" dt="2018-03-25T11:56:49.987" v="2363" actId="2164"/>
          <ac:graphicFrameMkLst>
            <pc:docMk/>
            <pc:sldMk cId="1957153345" sldId="263"/>
            <ac:graphicFrameMk id="4" creationId="{77B67EE3-655D-4E9A-9723-2F4452B15154}"/>
          </ac:graphicFrameMkLst>
        </pc:graphicFrameChg>
        <pc:picChg chg="add del mod">
          <ac:chgData name="Alexander Gee" userId="485603e6-5891-4220-a85c-b0950bcd52be" providerId="ADAL" clId="{CDAFFAC8-AF76-4CA3-98AC-3E213656C84F}" dt="2018-03-25T10:16:14.065" v="1506" actId="478"/>
          <ac:picMkLst>
            <pc:docMk/>
            <pc:sldMk cId="1957153345" sldId="263"/>
            <ac:picMk id="6" creationId="{F5C7798B-4B8B-45AA-B500-3C0EE6803E0E}"/>
          </ac:picMkLst>
        </pc:picChg>
        <pc:picChg chg="add mod">
          <ac:chgData name="Alexander Gee" userId="485603e6-5891-4220-a85c-b0950bcd52be" providerId="ADAL" clId="{CDAFFAC8-AF76-4CA3-98AC-3E213656C84F}" dt="2018-03-25T22:35:03.435" v="6200" actId="14100"/>
          <ac:picMkLst>
            <pc:docMk/>
            <pc:sldMk cId="1957153345" sldId="263"/>
            <ac:picMk id="7" creationId="{62E787A5-E29B-44D0-8C88-16B9D0803436}"/>
          </ac:picMkLst>
        </pc:picChg>
        <pc:picChg chg="add mod">
          <ac:chgData name="Alexander Gee" userId="485603e6-5891-4220-a85c-b0950bcd52be" providerId="ADAL" clId="{CDAFFAC8-AF76-4CA3-98AC-3E213656C84F}" dt="2018-03-25T12:24:01.141" v="4623" actId="1076"/>
          <ac:picMkLst>
            <pc:docMk/>
            <pc:sldMk cId="1957153345" sldId="263"/>
            <ac:picMk id="8" creationId="{535B23E0-FF25-4FCE-9F2B-3D06170CB524}"/>
          </ac:picMkLst>
        </pc:picChg>
      </pc:sldChg>
      <pc:sldChg chg="addSp delSp modSp add modNotesTx">
        <pc:chgData name="Alexander Gee" userId="485603e6-5891-4220-a85c-b0950bcd52be" providerId="ADAL" clId="{CDAFFAC8-AF76-4CA3-98AC-3E213656C84F}" dt="2018-03-25T22:47:19.260" v="6348" actId="20577"/>
        <pc:sldMkLst>
          <pc:docMk/>
          <pc:sldMk cId="661383584" sldId="264"/>
        </pc:sldMkLst>
        <pc:spChg chg="mod">
          <ac:chgData name="Alexander Gee" userId="485603e6-5891-4220-a85c-b0950bcd52be" providerId="ADAL" clId="{CDAFFAC8-AF76-4CA3-98AC-3E213656C84F}" dt="2018-03-25T10:11:50.979" v="1255" actId="1076"/>
          <ac:spMkLst>
            <pc:docMk/>
            <pc:sldMk cId="661383584" sldId="264"/>
            <ac:spMk id="2" creationId="{80DFDC78-A21A-430F-8CD3-97ADBED46278}"/>
          </ac:spMkLst>
        </pc:spChg>
        <pc:spChg chg="del">
          <ac:chgData name="Alexander Gee" userId="485603e6-5891-4220-a85c-b0950bcd52be" providerId="ADAL" clId="{CDAFFAC8-AF76-4CA3-98AC-3E213656C84F}" dt="2018-03-25T10:10:54.191" v="1242" actId="478"/>
          <ac:spMkLst>
            <pc:docMk/>
            <pc:sldMk cId="661383584" sldId="264"/>
            <ac:spMk id="3" creationId="{0A3C8C70-E782-4BF4-827E-672F7ABF2A94}"/>
          </ac:spMkLst>
        </pc:spChg>
        <pc:spChg chg="add">
          <ac:chgData name="Alexander Gee" userId="485603e6-5891-4220-a85c-b0950bcd52be" providerId="ADAL" clId="{CDAFFAC8-AF76-4CA3-98AC-3E213656C84F}" dt="2018-03-25T10:13:12.401" v="1279" actId="1076"/>
          <ac:spMkLst>
            <pc:docMk/>
            <pc:sldMk cId="661383584" sldId="264"/>
            <ac:spMk id="5" creationId="{BF821C2E-11FB-427C-8322-3166CD190292}"/>
          </ac:spMkLst>
        </pc:spChg>
        <pc:spChg chg="add mod">
          <ac:chgData name="Alexander Gee" userId="485603e6-5891-4220-a85c-b0950bcd52be" providerId="ADAL" clId="{CDAFFAC8-AF76-4CA3-98AC-3E213656C84F}" dt="2018-03-25T11:59:30.048" v="2435" actId="1076"/>
          <ac:spMkLst>
            <pc:docMk/>
            <pc:sldMk cId="661383584" sldId="264"/>
            <ac:spMk id="6" creationId="{30515A7A-BF3D-4FE2-8CE9-8DEA2632445A}"/>
          </ac:spMkLst>
        </pc:spChg>
        <pc:graphicFrameChg chg="add mod modGraphic">
          <ac:chgData name="Alexander Gee" userId="485603e6-5891-4220-a85c-b0950bcd52be" providerId="ADAL" clId="{CDAFFAC8-AF76-4CA3-98AC-3E213656C84F}" dt="2018-03-25T11:56:54.214" v="2364" actId="2164"/>
          <ac:graphicFrameMkLst>
            <pc:docMk/>
            <pc:sldMk cId="661383584" sldId="264"/>
            <ac:graphicFrameMk id="4" creationId="{A2F03307-37C8-47BC-A64D-5EDC5C67391E}"/>
          </ac:graphicFrameMkLst>
        </pc:graphicFrameChg>
      </pc:sldChg>
      <pc:sldChg chg="addSp delSp modSp add modNotesTx">
        <pc:chgData name="Alexander Gee" userId="485603e6-5891-4220-a85c-b0950bcd52be" providerId="ADAL" clId="{CDAFFAC8-AF76-4CA3-98AC-3E213656C84F}" dt="2018-03-25T22:44:46.173" v="6346" actId="6549"/>
        <pc:sldMkLst>
          <pc:docMk/>
          <pc:sldMk cId="3943801269" sldId="265"/>
        </pc:sldMkLst>
        <pc:spChg chg="mod">
          <ac:chgData name="Alexander Gee" userId="485603e6-5891-4220-a85c-b0950bcd52be" providerId="ADAL" clId="{CDAFFAC8-AF76-4CA3-98AC-3E213656C84F}" dt="2018-03-25T10:11:53.698" v="1256" actId="1076"/>
          <ac:spMkLst>
            <pc:docMk/>
            <pc:sldMk cId="3943801269" sldId="265"/>
            <ac:spMk id="2" creationId="{1A56E727-1094-4899-B858-24ACF9F688CD}"/>
          </ac:spMkLst>
        </pc:spChg>
        <pc:spChg chg="del">
          <ac:chgData name="Alexander Gee" userId="485603e6-5891-4220-a85c-b0950bcd52be" providerId="ADAL" clId="{CDAFFAC8-AF76-4CA3-98AC-3E213656C84F}" dt="2018-03-25T10:11:11.386" v="1245" actId="478"/>
          <ac:spMkLst>
            <pc:docMk/>
            <pc:sldMk cId="3943801269" sldId="265"/>
            <ac:spMk id="3" creationId="{B8CE2D95-BCD5-411D-AE73-74F107DDB188}"/>
          </ac:spMkLst>
        </pc:spChg>
        <pc:spChg chg="add">
          <ac:chgData name="Alexander Gee" userId="485603e6-5891-4220-a85c-b0950bcd52be" providerId="ADAL" clId="{CDAFFAC8-AF76-4CA3-98AC-3E213656C84F}" dt="2018-03-25T10:13:13.589" v="1280" actId="1076"/>
          <ac:spMkLst>
            <pc:docMk/>
            <pc:sldMk cId="3943801269" sldId="265"/>
            <ac:spMk id="5" creationId="{85A01C69-CDE2-49D9-9508-6FA1530D30E8}"/>
          </ac:spMkLst>
        </pc:spChg>
        <pc:spChg chg="add mod">
          <ac:chgData name="Alexander Gee" userId="485603e6-5891-4220-a85c-b0950bcd52be" providerId="ADAL" clId="{CDAFFAC8-AF76-4CA3-98AC-3E213656C84F}" dt="2018-03-25T12:00:15.077" v="2448" actId="20577"/>
          <ac:spMkLst>
            <pc:docMk/>
            <pc:sldMk cId="3943801269" sldId="265"/>
            <ac:spMk id="8" creationId="{DEF035C0-D54A-4005-A4A2-337ED6136A71}"/>
          </ac:spMkLst>
        </pc:spChg>
        <pc:graphicFrameChg chg="add mod modGraphic">
          <ac:chgData name="Alexander Gee" userId="485603e6-5891-4220-a85c-b0950bcd52be" providerId="ADAL" clId="{CDAFFAC8-AF76-4CA3-98AC-3E213656C84F}" dt="2018-03-25T11:56:56.713" v="2365" actId="2164"/>
          <ac:graphicFrameMkLst>
            <pc:docMk/>
            <pc:sldMk cId="3943801269" sldId="265"/>
            <ac:graphicFrameMk id="4" creationId="{B76B19CE-47EC-4ECB-B433-A58783342705}"/>
          </ac:graphicFrameMkLst>
        </pc:graphicFrameChg>
        <pc:picChg chg="add mod">
          <ac:chgData name="Alexander Gee" userId="485603e6-5891-4220-a85c-b0950bcd52be" providerId="ADAL" clId="{CDAFFAC8-AF76-4CA3-98AC-3E213656C84F}" dt="2018-03-25T12:00:33.476" v="2463" actId="1038"/>
          <ac:picMkLst>
            <pc:docMk/>
            <pc:sldMk cId="3943801269" sldId="265"/>
            <ac:picMk id="7" creationId="{B70208DF-5707-41F7-941C-2BA6E4DB9F41}"/>
          </ac:picMkLst>
        </pc:picChg>
      </pc:sldChg>
      <pc:sldChg chg="addSp delSp modSp add del">
        <pc:chgData name="Alexander Gee" userId="485603e6-5891-4220-a85c-b0950bcd52be" providerId="ADAL" clId="{CDAFFAC8-AF76-4CA3-98AC-3E213656C84F}" dt="2018-03-25T11:38:34.522" v="2311" actId="2696"/>
        <pc:sldMkLst>
          <pc:docMk/>
          <pc:sldMk cId="3316422221" sldId="266"/>
        </pc:sldMkLst>
        <pc:spChg chg="mod">
          <ac:chgData name="Alexander Gee" userId="485603e6-5891-4220-a85c-b0950bcd52be" providerId="ADAL" clId="{CDAFFAC8-AF76-4CA3-98AC-3E213656C84F}" dt="2018-03-25T10:11:56.666" v="1257" actId="1076"/>
          <ac:spMkLst>
            <pc:docMk/>
            <pc:sldMk cId="3316422221" sldId="266"/>
            <ac:spMk id="2" creationId="{044170D5-7645-4E74-BB1B-9275D782E42E}"/>
          </ac:spMkLst>
        </pc:spChg>
        <pc:spChg chg="del">
          <ac:chgData name="Alexander Gee" userId="485603e6-5891-4220-a85c-b0950bcd52be" providerId="ADAL" clId="{CDAFFAC8-AF76-4CA3-98AC-3E213656C84F}" dt="2018-03-25T10:11:23.370" v="1249" actId="478"/>
          <ac:spMkLst>
            <pc:docMk/>
            <pc:sldMk cId="3316422221" sldId="266"/>
            <ac:spMk id="3" creationId="{8514D12E-E89E-499A-9DB7-10A87FCC2C4D}"/>
          </ac:spMkLst>
        </pc:spChg>
        <pc:spChg chg="add">
          <ac:chgData name="Alexander Gee" userId="485603e6-5891-4220-a85c-b0950bcd52be" providerId="ADAL" clId="{CDAFFAC8-AF76-4CA3-98AC-3E213656C84F}" dt="2018-03-25T10:13:15.214" v="1281" actId="1076"/>
          <ac:spMkLst>
            <pc:docMk/>
            <pc:sldMk cId="3316422221" sldId="266"/>
            <ac:spMk id="5" creationId="{F50486F7-003C-4B17-84CF-8EFABC7B5D3F}"/>
          </ac:spMkLst>
        </pc:spChg>
        <pc:spChg chg="add mod">
          <ac:chgData name="Alexander Gee" userId="485603e6-5891-4220-a85c-b0950bcd52be" providerId="ADAL" clId="{CDAFFAC8-AF76-4CA3-98AC-3E213656C84F}" dt="2018-03-25T10:47:19.051" v="1964" actId="1076"/>
          <ac:spMkLst>
            <pc:docMk/>
            <pc:sldMk cId="3316422221" sldId="266"/>
            <ac:spMk id="6" creationId="{8C6DFB4A-24F9-4AE4-B3F4-7A8B5766AD7A}"/>
          </ac:spMkLst>
        </pc:spChg>
        <pc:graphicFrameChg chg="add mod modGraphic">
          <ac:chgData name="Alexander Gee" userId="485603e6-5891-4220-a85c-b0950bcd52be" providerId="ADAL" clId="{CDAFFAC8-AF76-4CA3-98AC-3E213656C84F}" dt="2018-03-25T11:38:30.885" v="2310" actId="2164"/>
          <ac:graphicFrameMkLst>
            <pc:docMk/>
            <pc:sldMk cId="3316422221" sldId="266"/>
            <ac:graphicFrameMk id="4" creationId="{12DDFF53-DD86-4FF9-AD15-E3719EE7FE7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5F14C-96E5-48B1-B055-05EF078E320C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E743E-A84C-43AB-92CE-28D1DBE6E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27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I’ll be briefly talking about the Obstacle Detection System, which is highlighted on the Context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19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The Purpose of the Obstacle Detection System is “To detect and locate obstacles to allow for more informed navigation decisions, in order to avoid obstacles.”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It will do this by detecting obstacles with the HC-SR04 Ultrasonic sensors, and outputting the grid reference of the detected obstacle to the Navigation and Mazing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As can be seen it will have: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one input interface (i.e. the position and location system)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and one output interface (i.e. the navigation and mazing system)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16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Internally it will require up to three major interfacing components:</a:t>
            </a:r>
          </a:p>
          <a:p>
            <a:pPr marL="228600" indent="-228600">
              <a:buAutoNum type="arabicPeriod"/>
            </a:pPr>
            <a:r>
              <a:rPr lang="en-AU" dirty="0"/>
              <a:t>The Ultrasonic sensors</a:t>
            </a:r>
          </a:p>
          <a:p>
            <a:pPr marL="228600" indent="-228600">
              <a:buAutoNum type="arabicPeriod"/>
            </a:pPr>
            <a:r>
              <a:rPr lang="en-AU" dirty="0"/>
              <a:t>If required a temperature sensor</a:t>
            </a:r>
          </a:p>
          <a:p>
            <a:pPr marL="228600" indent="-228600">
              <a:buAutoNum type="arabicPeriod"/>
            </a:pPr>
            <a:r>
              <a:rPr lang="en-AU" dirty="0"/>
              <a:t>And the Arduino Script that will combine all the inputs and convert this into a grid reference to be outputted to the navigation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70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There are five major risk factors:</a:t>
                </a:r>
              </a:p>
              <a:p>
                <a:pPr marL="228600" indent="-228600">
                  <a:buAutoNum type="arabicPeriod"/>
                </a:pPr>
                <a:r>
                  <a:rPr lang="en-AU" dirty="0"/>
                  <a:t>The system shall detect obstacles at a minimum range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≤8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AU" dirty="0"/>
                  <a:t> (based on the geometry of the RC chassis). </a:t>
                </a:r>
              </a:p>
              <a:p>
                <a:pPr marL="0" indent="0">
                  <a:buNone/>
                </a:pPr>
                <a:r>
                  <a:rPr lang="en-AU" dirty="0"/>
                  <a:t>Otherwise</a:t>
                </a:r>
                <a:r>
                  <a:rPr lang="en-AU" baseline="0" dirty="0"/>
                  <a:t> the system may not detect an obstacle in the adjacent grid as can be seen in the image. </a:t>
                </a:r>
              </a:p>
              <a:p>
                <a:pPr marL="0" indent="0">
                  <a:buNone/>
                </a:pPr>
                <a:r>
                  <a:rPr lang="en-AU" baseline="0" dirty="0"/>
                  <a:t>Mitigation is to have as small an offset from the chassis as possible.</a:t>
                </a:r>
                <a:br>
                  <a:rPr lang="en-AU" dirty="0"/>
                </a:br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There are five major requirements and risk factors:</a:t>
                </a:r>
              </a:p>
              <a:p>
                <a:pPr marL="228600" indent="-228600">
                  <a:buAutoNum type="arabicPeriod"/>
                </a:pPr>
                <a:r>
                  <a:rPr lang="en-AU" dirty="0"/>
                  <a:t>The system shall detect obstacles at a minimum range of </a:t>
                </a:r>
                <a:r>
                  <a:rPr lang="en-AU" b="0" i="0">
                    <a:latin typeface="Cambria Math" panose="02040503050406030204" pitchFamily="18" charset="0"/>
                  </a:rPr>
                  <a:t>≤8𝑐𝑚</a:t>
                </a:r>
                <a:r>
                  <a:rPr lang="en-AU" dirty="0"/>
                  <a:t> (based on the geometry of the RC chassis). </a:t>
                </a:r>
              </a:p>
              <a:p>
                <a:pPr marL="0" indent="0">
                  <a:buNone/>
                </a:pPr>
                <a:r>
                  <a:rPr lang="en-AU" dirty="0"/>
                  <a:t>Otherwise</a:t>
                </a:r>
                <a:r>
                  <a:rPr lang="en-AU" baseline="0" dirty="0"/>
                  <a:t> the system may not detect an obstacle in the adjacent grid as can be seen in the image. </a:t>
                </a:r>
              </a:p>
              <a:p>
                <a:pPr marL="0" indent="0">
                  <a:buNone/>
                </a:pPr>
                <a:r>
                  <a:rPr lang="en-AU" baseline="0" dirty="0"/>
                  <a:t>Mitigation is to have as small an offset from the chassis as possible.</a:t>
                </a:r>
                <a:br>
                  <a:rPr lang="en-AU" dirty="0"/>
                </a:br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61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2. The system shall detect obstacles with an accuracy of at least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±10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dirty="0"/>
                  <a:t> </a:t>
                </a:r>
              </a:p>
              <a:p>
                <a:r>
                  <a:rPr lang="en-AU" dirty="0"/>
                  <a:t>Otherwise based on the</a:t>
                </a:r>
                <a:r>
                  <a:rPr lang="en-AU" baseline="0" dirty="0"/>
                  <a:t> difference in the sizes of the obstacles and the grid references, rounding may incorrectly allocate obstacle locations. </a:t>
                </a:r>
              </a:p>
              <a:p>
                <a:r>
                  <a:rPr lang="en-AU" baseline="0" dirty="0"/>
                  <a:t>Mitigation as seen in the diagram, is to if required, add a negative distance bias (shown by the red line) to correct rounding issues.</a:t>
                </a:r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2. The system shall detect obstacles with an accuracy of at least </a:t>
                </a:r>
                <a:r>
                  <a:rPr lang="en-AU" b="0" i="0">
                    <a:latin typeface="Cambria Math" panose="02040503050406030204" pitchFamily="18" charset="0"/>
                  </a:rPr>
                  <a:t>±10𝑐𝑚.</a:t>
                </a:r>
                <a:r>
                  <a:rPr lang="en-AU" dirty="0"/>
                  <a:t> </a:t>
                </a:r>
              </a:p>
              <a:p>
                <a:r>
                  <a:rPr lang="en-AU" dirty="0"/>
                  <a:t>Otherwise based on the</a:t>
                </a:r>
                <a:r>
                  <a:rPr lang="en-AU" baseline="0" dirty="0"/>
                  <a:t> difference in the sizes of the obstacles and the grid references rounding will incorrectly allocate obstacle locations. </a:t>
                </a:r>
              </a:p>
              <a:p>
                <a:r>
                  <a:rPr lang="en-AU" baseline="0" dirty="0"/>
                  <a:t>Mitigation as seen in the diagram, is to if required, add a negative distance bias (shown by the red line) to correct rounding issues.</a:t>
                </a:r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32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3. Since the speed of sound in air varies with temperature, the system shall operate in a temperature range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10−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dirty="0"/>
                  <a:t>. </a:t>
                </a:r>
              </a:p>
              <a:p>
                <a:r>
                  <a:rPr lang="en-AU" dirty="0"/>
                  <a:t>Otherwise the error in the speed of sound will cause a distance error exceeding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±7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AU" baseline="0" dirty="0"/>
                  <a:t>.</a:t>
                </a:r>
              </a:p>
              <a:p>
                <a:r>
                  <a:rPr lang="en-AU" dirty="0"/>
                  <a:t>It has been determined that this range is reasonable, as a contingency a temperature sensor has been selected based on the comparison shown in the table.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3. Since the speed of sound in air varies with temperature, the system shall operate in a temperature range of </a:t>
                </a:r>
                <a:r>
                  <a:rPr lang="en-AU" b="0" i="0">
                    <a:latin typeface="Cambria Math" panose="02040503050406030204" pitchFamily="18" charset="0"/>
                  </a:rPr>
                  <a:t>10−〖30〗^𝑜 𝐶</a:t>
                </a:r>
                <a:r>
                  <a:rPr lang="en-AU" dirty="0"/>
                  <a:t>. </a:t>
                </a:r>
              </a:p>
              <a:p>
                <a:r>
                  <a:rPr lang="en-AU" dirty="0"/>
                  <a:t>Otherwise the error in the speed of sound will cause a distance error exceeding </a:t>
                </a:r>
                <a:r>
                  <a:rPr lang="en-AU" b="0" i="0">
                    <a:latin typeface="Cambria Math" panose="02040503050406030204" pitchFamily="18" charset="0"/>
                  </a:rPr>
                  <a:t>±7𝑐𝑚</a:t>
                </a:r>
                <a:r>
                  <a:rPr lang="en-AU" baseline="0" dirty="0"/>
                  <a:t>.</a:t>
                </a:r>
              </a:p>
              <a:p>
                <a:r>
                  <a:rPr lang="en-AU" dirty="0"/>
                  <a:t>It has been determined that this range is reasonable, however if a higher degree of accuracy is needed a temperature sensor will be implemented. As can be seen in the table the sensors were compared based on the cost to error at max range benefit, and from this comparison a contingency component has been selected.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39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4. The obstacles are expected to be 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85−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AU" dirty="0"/>
                  <a:t> relative to the grid as the range sensors require a near perpendicular surface to operate. </a:t>
                </a:r>
              </a:p>
              <a:p>
                <a:r>
                  <a:rPr lang="en-AU" dirty="0"/>
                  <a:t>If it is confirmed that this is a genuine risk, a sweeping technique will be introduced to maximise chance of getting perpendicular surface.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4. The obstacles are expected to be in a range of </a:t>
                </a:r>
                <a:r>
                  <a:rPr lang="en-AU" b="0" i="0">
                    <a:latin typeface="Cambria Math" panose="02040503050406030204" pitchFamily="18" charset="0"/>
                  </a:rPr>
                  <a:t>85−〖95〗^𝑜</a:t>
                </a:r>
                <a:r>
                  <a:rPr lang="en-AU" dirty="0"/>
                  <a:t> relative to the grid as the sensors require a near perpendicular surface to operate. </a:t>
                </a:r>
              </a:p>
              <a:p>
                <a:r>
                  <a:rPr lang="en-AU" dirty="0"/>
                  <a:t>If not, the sensors will not accurately and consistently detect the correct distance of the obstacles.</a:t>
                </a:r>
              </a:p>
              <a:p>
                <a:r>
                  <a:rPr lang="en-AU" dirty="0"/>
                  <a:t>If it is confirmed by the stakeholder that this is a genuine risk, a sweeping technique will be introduced to maximise chance of getting perpendicular surface.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97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5. The obstacles are expected to be placed in only one grid space and not “leak” into surrounding grids as shown in the figure.</a:t>
            </a:r>
          </a:p>
          <a:p>
            <a:r>
              <a:rPr lang="en-AU" dirty="0"/>
              <a:t>If not the system will incorrectly only allocate the obstacle to one of the grid squares.</a:t>
            </a:r>
          </a:p>
          <a:p>
            <a:r>
              <a:rPr lang="en-AU" dirty="0"/>
              <a:t>If it is confirmed that this is a genuine risk, each grid square will be broken up into smaller segments to allow for a higher resolution obstacle location allocation as shown in the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E743E-A84C-43AB-92CE-28D1DBE6EC7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88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BB9-B3EF-4B18-93DB-E03D79A59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1A1DD-BC08-4FC9-A97F-85B4FE6DB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4FCD-D118-45C5-A96E-5C695A0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2989-99CC-48D7-A8DD-C6A06635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9D36-1D42-4CF8-96A2-F192A22C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0A60-57A8-40C9-BBAF-D2EBC158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B8347-90F0-4ECC-9EE0-E5D9714B7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012A-383D-4692-9727-8840AE97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FE65-CC67-457B-BFF0-9600EE32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F5F8-634B-44DD-9D51-0BF1D55D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37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A2DE8-B7BE-4C38-A508-3FB1EEBCC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514F8-89A6-4C24-B3D8-CE52FCE85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051F-3BB5-41EE-B2FB-92AEF747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AD43-7B76-40FE-B650-F2E1E775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A3AD-DFC7-49EB-A802-B0A9CFB4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44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AEF-3E12-49BC-ADDA-971EBFE0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2F6D-ECD2-4F53-A208-1050A9CC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3F82-B03D-43BE-A67D-73884874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8790-50A4-4440-8FC7-F4C31A5D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C039-BA4D-41A5-ABA0-3683F4EE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48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BF3B-7FF9-4186-AFC3-AF3BE7AF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5A522-7913-493F-AA36-22EB1DDC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C85D-9AC2-403F-AE51-FAC6A099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FF17-636D-43DD-A9EA-2923B071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DD83-44E8-47D7-84BA-CBADE7BC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06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415C-EEAD-40E8-8504-F6BB7B0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8C5B-8FB9-4B64-8A22-977910C93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CAF2-C54B-4577-86A5-A95CFBE53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4C05-2957-4608-9EFC-CBC45A81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E5C91-4DDA-49C5-8D97-6285B90F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FC82-0002-4EE3-A562-71C8DB17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1BE7-EB42-4317-9603-556FC028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EBC48-BD0C-4F00-811B-60CE9FF6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F4059-D9E7-4A86-AFBB-4C8FD813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61C9D-47B9-4A5C-AAF3-B6BE7DA7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5A7FE-C90B-47C2-B70B-19D9F039E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9DBFB-C11E-4225-A576-C9ED7DA8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3B4B6-EBB4-49E0-A305-1EDB7BC7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D5716-1520-4177-AF6A-F662455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40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6DF8-29A1-457F-83EE-24631E65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DA00B-AAF7-4053-BF50-C17BD342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A7FEA-03D0-4393-9030-A8F70F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3A283-4322-4BF2-93DE-D127939E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53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1711A-E0EE-4C1B-8D67-9D9EE29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BB23E-390E-47DD-B970-F0BCC63F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4BBA8-8AE1-4D5E-A926-AE0FD283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02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AA51-62D2-41E1-AAAB-97352CA5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FE3F-C7C1-4C15-B30E-2E7B18D7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AC65-3A8F-4588-BEA3-FF32F912A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2D53-A6E5-46E5-A811-BBB936B6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DC9F7-1347-478A-8875-0DB529C8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FB2E8-4ABA-4C39-8EA1-7F4AC64A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8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9C2B-9543-4FCD-8523-6F6148D5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CA8CD-4D2B-4F64-939B-4347F0F90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E5C0-AEBB-42D8-A1CC-28595A14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8B477-A677-4636-BD30-68CB8600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CE36-6D75-4640-A26D-F6FE6D98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9312-59A3-427A-8028-3D354E71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5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A2C6A-7EB4-4980-848C-9DB26F87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9B93-3665-4A26-9F0E-954EDEAE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0ABFA-6699-4923-8DF9-875E862C2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0308-FED6-4509-A163-56E4E9891254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FEB04-86FD-44FD-98D9-E3CFB27D1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46B0-47EB-49D1-BCC1-2FA03A530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3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17F1-2A3F-4CBF-A1EA-13681D4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–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85CA4-A3B9-45CC-8794-EBA1AFB9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49" y="1480046"/>
            <a:ext cx="8217743" cy="52636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7A8D66-83E3-48AE-A4AB-580A882B702B}"/>
              </a:ext>
            </a:extLst>
          </p:cNvPr>
          <p:cNvSpPr/>
          <p:nvPr/>
        </p:nvSpPr>
        <p:spPr>
          <a:xfrm>
            <a:off x="3657599" y="3667125"/>
            <a:ext cx="990601" cy="847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07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5922D-75F7-4C5E-A028-F997F13FA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92509"/>
            <a:ext cx="12214091" cy="5265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F2B65-4275-48B5-B963-6BA87F8A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–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8707-7933-424C-BC6A-F4E9D70D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925" y="2243018"/>
            <a:ext cx="4972050" cy="4434007"/>
          </a:xfrm>
        </p:spPr>
        <p:txBody>
          <a:bodyPr>
            <a:normAutofit/>
          </a:bodyPr>
          <a:lstStyle/>
          <a:p>
            <a:r>
              <a:rPr lang="en-AU" dirty="0"/>
              <a:t>Purpose: To detect and locate obstacles to allow for more informed navigation decisions, in order to avoid obstacles.</a:t>
            </a:r>
          </a:p>
          <a:p>
            <a:pPr marL="285750" indent="-285750"/>
            <a:r>
              <a:rPr lang="en-AU" dirty="0"/>
              <a:t>Functions:</a:t>
            </a:r>
          </a:p>
          <a:p>
            <a:pPr marL="742950" lvl="1" indent="-285750"/>
            <a:r>
              <a:rPr lang="en-AU" dirty="0"/>
              <a:t>Detect obstacles within the range constraints of the HC-SR04 sensors (2cm – 400cm)</a:t>
            </a:r>
          </a:p>
          <a:p>
            <a:pPr marL="742950" lvl="1" indent="-285750"/>
            <a:r>
              <a:rPr lang="en-AU" dirty="0"/>
              <a:t>Output the grid reference location of detected obstacles to the navigation system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756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2971AA-852B-46A3-8543-0C4C09553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643"/>
            <a:ext cx="12209135" cy="5263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DAE38-6587-4FCA-9DF1-1F8FDE47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Internal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2292C-03A2-428D-90AE-5A0377C27639}"/>
              </a:ext>
            </a:extLst>
          </p:cNvPr>
          <p:cNvSpPr txBox="1"/>
          <p:nvPr/>
        </p:nvSpPr>
        <p:spPr>
          <a:xfrm>
            <a:off x="6547780" y="5263357"/>
            <a:ext cx="139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*if required*</a:t>
            </a:r>
          </a:p>
        </p:txBody>
      </p:sp>
    </p:spTree>
    <p:extLst>
      <p:ext uri="{BB962C8B-B14F-4D97-AF65-F5344CB8AC3E}">
        <p14:creationId xmlns:p14="http://schemas.microsoft.com/office/powerpoint/2010/main" val="287580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2818-A9B7-407C-B9E6-17A16E63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965B-30C2-4A5F-B154-1EBC7CAD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0468" cy="4351338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0589A87-1758-4F3A-A20D-F1F9E4426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1626879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0589A87-1758-4F3A-A20D-F1F9E4426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1626879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022952-D73C-4A1E-AD13-773F02979928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5B6A-9AE1-47FF-9114-19D6D2337071}"/>
              </a:ext>
            </a:extLst>
          </p:cNvPr>
          <p:cNvSpPr txBox="1"/>
          <p:nvPr/>
        </p:nvSpPr>
        <p:spPr>
          <a:xfrm>
            <a:off x="8814730" y="1890743"/>
            <a:ext cx="293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Have minimum offset from vehicle as possible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AA9E1-BE29-4C3D-AA73-F5264001D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09" y="2580570"/>
            <a:ext cx="3162741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8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1A07-0671-43A9-9D21-1501A9D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94BA28-C059-4098-82B9-E19AFB51A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6073002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94BA28-C059-4098-82B9-E19AFB51A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6073002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96ED6FB-B389-4C53-84EA-FA42867CE50B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DD3A-EA00-40E7-B45C-F567F53BEBE9}"/>
              </a:ext>
            </a:extLst>
          </p:cNvPr>
          <p:cNvSpPr txBox="1"/>
          <p:nvPr/>
        </p:nvSpPr>
        <p:spPr>
          <a:xfrm>
            <a:off x="8752230" y="2000588"/>
            <a:ext cx="3239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Add negative distance bias such that rounding will be correct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26DC1A-910C-449E-A1ED-11122E3B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10" y="3124667"/>
            <a:ext cx="2971429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D70D-174E-4F6B-81CC-A4C4FE4B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7B67EE3-655D-4E9A-9723-2F4452B151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103301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7B67EE3-655D-4E9A-9723-2F4452B151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103301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747F5C-B961-4EFA-917B-4673C9F158A5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787A5-E29B-44D0-8C88-16B9D0803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632" y="5288368"/>
            <a:ext cx="5818474" cy="1398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5B23E0-FF25-4FCE-9F2B-3D06170CB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25" y="3517354"/>
            <a:ext cx="3768876" cy="162476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4372204-28AF-4EFE-AADD-4986E8246FF4}"/>
              </a:ext>
            </a:extLst>
          </p:cNvPr>
          <p:cNvSpPr/>
          <p:nvPr/>
        </p:nvSpPr>
        <p:spPr>
          <a:xfrm>
            <a:off x="10299652" y="4628476"/>
            <a:ext cx="682775" cy="513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F39F4-92E0-4E35-9B89-26959511F275}"/>
              </a:ext>
            </a:extLst>
          </p:cNvPr>
          <p:cNvSpPr txBox="1"/>
          <p:nvPr/>
        </p:nvSpPr>
        <p:spPr>
          <a:xfrm>
            <a:off x="8704323" y="2036995"/>
            <a:ext cx="3206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Implement a temperature sensor if required</a:t>
            </a:r>
          </a:p>
        </p:txBody>
      </p:sp>
    </p:spTree>
    <p:extLst>
      <p:ext uri="{BB962C8B-B14F-4D97-AF65-F5344CB8AC3E}">
        <p14:creationId xmlns:p14="http://schemas.microsoft.com/office/powerpoint/2010/main" val="195715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DC78-A21A-430F-8CD3-97ADBED4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2F03307-37C8-47BC-A64D-5EDC5C6739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521562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2F03307-37C8-47BC-A64D-5EDC5C6739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521562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F821C2E-11FB-427C-8322-3166CD190292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15A7A-BF3D-4FE2-8CE9-8DEA2632445A}"/>
              </a:ext>
            </a:extLst>
          </p:cNvPr>
          <p:cNvSpPr txBox="1"/>
          <p:nvPr/>
        </p:nvSpPr>
        <p:spPr>
          <a:xfrm>
            <a:off x="8536426" y="3716143"/>
            <a:ext cx="354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Confirm with stakeholder if genuine risk, if so introduce a sweeping technique</a:t>
            </a:r>
          </a:p>
        </p:txBody>
      </p:sp>
    </p:spTree>
    <p:extLst>
      <p:ext uri="{BB962C8B-B14F-4D97-AF65-F5344CB8AC3E}">
        <p14:creationId xmlns:p14="http://schemas.microsoft.com/office/powerpoint/2010/main" val="66138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E727-1094-4899-B858-24ACF9F6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76B19CE-47EC-4ECB-B433-A58783342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859180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76B19CE-47EC-4ECB-B433-A58783342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859180"/>
                  </p:ext>
                </p:extLst>
              </p:nvPr>
            </p:nvGraphicFramePr>
            <p:xfrm>
              <a:off x="717550" y="1538288"/>
              <a:ext cx="7635875" cy="3457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" t="-112727" r="-107947" b="-8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Temperature range of 10 - 30°C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Obstacles placed in range of 85-95°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5A01C69-CDE2-49D9-9508-6FA1530D30E8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208DF-5707-41F7-941C-2BA6E4DB9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55" y="2931748"/>
            <a:ext cx="3053433" cy="3754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035C0-D54A-4005-A4A2-337ED6136A71}"/>
              </a:ext>
            </a:extLst>
          </p:cNvPr>
          <p:cNvSpPr txBox="1"/>
          <p:nvPr/>
        </p:nvSpPr>
        <p:spPr>
          <a:xfrm>
            <a:off x="8667748" y="1890743"/>
            <a:ext cx="352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Confirm with stakeholder if genuine risk, if so implement smaller detection grid-squares for higher resolution</a:t>
            </a:r>
          </a:p>
        </p:txBody>
      </p:sp>
    </p:spTree>
    <p:extLst>
      <p:ext uri="{BB962C8B-B14F-4D97-AF65-F5344CB8AC3E}">
        <p14:creationId xmlns:p14="http://schemas.microsoft.com/office/powerpoint/2010/main" val="394380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1030</Words>
  <Application>Microsoft Office PowerPoint</Application>
  <PresentationFormat>Widescreen</PresentationFormat>
  <Paragraphs>116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Obstacle Detection System – Context</vt:lpstr>
      <vt:lpstr>Obstacle Detection System – Black box</vt:lpstr>
      <vt:lpstr>Obstacle Detection System - Internal</vt:lpstr>
      <vt:lpstr>Obstacle Detection System - Risks</vt:lpstr>
      <vt:lpstr>Obstacle Detection System - Risks</vt:lpstr>
      <vt:lpstr>Obstacle Detection System - Risks</vt:lpstr>
      <vt:lpstr>Obstacle Detection System - Risks</vt:lpstr>
      <vt:lpstr>Obstacle Detection System -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Gee</dc:creator>
  <cp:lastModifiedBy>Alexander Gee</cp:lastModifiedBy>
  <cp:revision>34</cp:revision>
  <dcterms:created xsi:type="dcterms:W3CDTF">2018-03-18T23:22:08Z</dcterms:created>
  <dcterms:modified xsi:type="dcterms:W3CDTF">2018-03-25T22:49:48Z</dcterms:modified>
</cp:coreProperties>
</file>