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F594-A6B8-4773-8EED-DA9ACC089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7EC31-131F-49FC-86DA-DA19ED609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8AD17-F9F1-4404-97BB-811057DA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ABF5-F419-4A85-8FF0-D41E18F8F3FB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F8CD0-899E-4D74-A15D-F961D3CD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BE95B-0534-43A0-878A-7BED80C2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78DF-9396-41B4-A338-77707F312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57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4596-5CA7-4FDF-BBE8-C321D9943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B66B2-2915-43F8-AE59-974FCBB09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EF953-A09B-4413-AC4A-D51C75DF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ABF5-F419-4A85-8FF0-D41E18F8F3FB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795E1-D6EC-49DA-8798-42D0BA7D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5B232-C200-42DF-A31D-947DCF87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78DF-9396-41B4-A338-77707F312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2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F49F55-2A9B-4F3E-8B86-A2B665F2D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5C5BF-3AEA-4AF7-842A-6E2D968CA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1103F-6B3D-4A12-B87A-77E594BF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ABF5-F419-4A85-8FF0-D41E18F8F3FB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5A2EF-D55B-47DB-AB82-624DFB9D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228AD-227D-412A-A31E-AF9976B3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78DF-9396-41B4-A338-77707F312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12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CA904-9772-4133-BA20-CF3A9E44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E2921-342A-40D0-B9B5-011CFC556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E7ACC-5361-4F92-8C68-AC420907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ABF5-F419-4A85-8FF0-D41E18F8F3FB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825D-CDE8-4056-AFE6-D5F900F1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80772-70DB-47E0-A68E-C44BB6D3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78DF-9396-41B4-A338-77707F312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08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615B-6A24-4537-95F3-48049879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30CA8-FECD-49AE-B606-928920954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D5304-8AD4-4451-ACF1-92AAE61F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ABF5-F419-4A85-8FF0-D41E18F8F3FB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E30EA-A68C-4379-B410-5CB8BB33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40054-E0DC-461A-8F68-F61D73B2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78DF-9396-41B4-A338-77707F312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7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F74B-ECB0-42F8-856E-68EA8391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1FD77-9096-4066-9F6B-C0E97C91B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4D54C-68E7-419F-9781-A178CD0B3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A5500-0004-4755-BF6A-BC091B88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ABF5-F419-4A85-8FF0-D41E18F8F3FB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E56BE-0001-4F88-8CD0-4FB3A2E3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B052F-1A3F-439F-B74B-FE743B44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78DF-9396-41B4-A338-77707F312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92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16FB-78C7-4F28-8011-55D97E2C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4EBBF-C84A-4E21-92FA-13D66366A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BBEA2-4150-45C9-AF31-53ABEBF09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7E506-E775-4BB0-857F-147FE7DFF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90806-8381-4DC3-8050-4624DF3A9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BDE3C-77EF-443B-AB28-DA97853F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ABF5-F419-4A85-8FF0-D41E18F8F3FB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36582-6719-4547-AA85-4D270DB5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026B4-8B1F-497A-B8BB-C3B39513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78DF-9396-41B4-A338-77707F312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84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C41B-0C25-4E61-B20E-76998DA4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B0BEA-E204-4A07-9B5B-1C9989D1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ABF5-F419-4A85-8FF0-D41E18F8F3FB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71DAB-B4D6-461D-98C0-BB1EC239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7EFA7-65BF-45E9-890B-1056250E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78DF-9396-41B4-A338-77707F312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4833B-2732-43DE-A12B-7F3EE8F1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ABF5-F419-4A85-8FF0-D41E18F8F3FB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F7E9C-B15F-44FE-A43B-623676FD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1B6F2-5B7B-4192-8A0C-E74F4430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78DF-9396-41B4-A338-77707F312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60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9B27-166F-41A3-ABFA-DED663BA7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5140C-DE4B-4FC1-9A3A-D3363F572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59566-C406-4F62-A62A-8E1CB135A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794E1-7959-4D8F-8B6B-18724556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ABF5-F419-4A85-8FF0-D41E18F8F3FB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10DFC-04D9-4465-AE84-88CE4AB1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450D6-F62A-4680-BB2D-F2CE77B6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78DF-9396-41B4-A338-77707F312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22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C311-A052-4934-978C-C4B7AC8D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13C1C-CD94-41D9-AFAE-3B72EAC8F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606DB-09BF-4491-BD27-3A1C0EE50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D7D42-02D9-406C-87E4-78B8E966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ABF5-F419-4A85-8FF0-D41E18F8F3FB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F2AAD-4BBA-4F81-8B95-2F44649E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B9F04-CFDB-4018-995B-22C09E85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78DF-9396-41B4-A338-77707F312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94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231A5-0586-4AA7-BC5E-3A3D1153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09C1A-9D0A-4822-A3E0-7CEE69EFE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CCBDD-150C-4A06-80FF-621E775F2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DABF5-F419-4A85-8FF0-D41E18F8F3FB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08ABA-C51E-4E3C-A412-E053949FF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15D8E-3B96-454B-A601-F62D46A5C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178DF-9396-41B4-A338-77707F312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01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3E39-D9F8-45F3-B85D-31987FB2D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Gas Lift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3881D-34CD-4B22-AA4D-3CF7F6FC2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39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D038-C476-4C9E-9297-D9765E37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6"/>
            <a:ext cx="10515600" cy="1325563"/>
          </a:xfrm>
        </p:spPr>
        <p:txBody>
          <a:bodyPr/>
          <a:lstStyle/>
          <a:p>
            <a:r>
              <a:rPr lang="en-IN" dirty="0"/>
              <a:t>ACTUAL VS PREDICTED WELL 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63DB7D-9E4E-4B15-9FB6-3B8B700B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22" y="1069414"/>
            <a:ext cx="6029764" cy="29375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BDE749-231C-4445-9777-99B91F363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856" y="1069415"/>
            <a:ext cx="5582822" cy="2937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4114BE-E959-42E9-865B-6BB476D19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366" y="4006997"/>
            <a:ext cx="6029764" cy="279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93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4724-D56F-4DF6-84D3-1A50C8BB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478"/>
            <a:ext cx="10515600" cy="994716"/>
          </a:xfrm>
        </p:spPr>
        <p:txBody>
          <a:bodyPr/>
          <a:lstStyle/>
          <a:p>
            <a:r>
              <a:rPr lang="en-IN" dirty="0"/>
              <a:t>ACTUAL VS PREDICTED WELL 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B2182-39C0-478C-A5EF-1AA674B4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3" y="1074629"/>
            <a:ext cx="5976937" cy="27708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165DA7-55D9-4C03-B643-31E0C2869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991" y="1074629"/>
            <a:ext cx="5783946" cy="2770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282917-C736-45C9-A897-8F725CFA3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310" y="3924374"/>
            <a:ext cx="6353908" cy="293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7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F57F-3A26-44A9-85A1-DA29F89BE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568"/>
            <a:ext cx="10515600" cy="957238"/>
          </a:xfrm>
        </p:spPr>
        <p:txBody>
          <a:bodyPr/>
          <a:lstStyle/>
          <a:p>
            <a:r>
              <a:rPr lang="en-IN" dirty="0"/>
              <a:t>ACTUAL VS PREDICTED WELL 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4EE19B-22C8-44AE-A6F0-01ECCA052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6737"/>
            <a:ext cx="6339253" cy="27740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B87611-52FF-466D-B2AC-D7317AED6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542" y="1150806"/>
            <a:ext cx="5983458" cy="27740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21C048-EEEB-43E9-8FC7-5AF06133F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169" y="4032115"/>
            <a:ext cx="5983458" cy="277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03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1317-81AD-41B1-A4B4-CCFA2BAD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92"/>
            <a:ext cx="10515600" cy="915035"/>
          </a:xfrm>
        </p:spPr>
        <p:txBody>
          <a:bodyPr/>
          <a:lstStyle/>
          <a:p>
            <a:r>
              <a:rPr lang="en-IN" dirty="0"/>
              <a:t>ACTUAL VS PREDICTED WELL 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A1BF85-CF7B-4254-8AF1-AF43EDB5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7" y="1065628"/>
            <a:ext cx="6042953" cy="29436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D8BE65-6FFD-4F30-B944-95489B558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065627"/>
            <a:ext cx="5875607" cy="2943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48D70D-09CB-4EC9-8D1A-C44FBBF73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434" y="4009292"/>
            <a:ext cx="6042953" cy="28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92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02C9-4A7C-43DF-B05E-8DCD81B4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IN" dirty="0"/>
              <a:t>ACTUAL VS PREDICTED WELL 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C3830C-26D4-45F0-B94A-3A680EA55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6" y="1203740"/>
            <a:ext cx="6080614" cy="2774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0B4104-282C-4AE5-A967-61EC7B95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386" y="1203739"/>
            <a:ext cx="6080614" cy="2774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56451E-9014-4077-8393-A74F1B3D4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314" y="3978275"/>
            <a:ext cx="5844467" cy="277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0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1D67-4FC8-40CE-832B-1FCECE94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OPTIMUM INJGAS WELL 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2E25D5-BD1D-4E09-A3C1-905AAF099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62" y="2082311"/>
            <a:ext cx="5520837" cy="35729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D01C49-E4DA-4B07-9B6D-173F3E7F1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919" y="2082311"/>
            <a:ext cx="5629349" cy="34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60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2831-B287-435A-8D89-3605D66F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OPTIMUM INJGAS WELL 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603A28-9C77-4D95-8250-2D70DBDFA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01" y="1852905"/>
            <a:ext cx="6068452" cy="39429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C6AB88-49B6-4486-90D8-9C7E1C947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62" y="1852904"/>
            <a:ext cx="5556738" cy="39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14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B601-8183-4611-8A75-72A06B6D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OPTIMUM INJGAS WELL 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F1DFF5-38CD-43C7-8FE8-E80DA77A5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29" y="1791652"/>
            <a:ext cx="5876925" cy="37510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850CD8-99FF-4622-8825-D582068DF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054" y="1791652"/>
            <a:ext cx="5576817" cy="375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43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FF44-F1BE-4BDC-95AB-A6DB21D1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OPTIMUM INJGAS WELL 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6F0E1B-A297-43F6-875C-B0A0AC674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0" y="1690687"/>
            <a:ext cx="5661147" cy="37394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D6DA37-A7BD-44CA-BBC0-450DFA113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5026"/>
            <a:ext cx="5661146" cy="361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55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2690-8F1A-4AEA-BD24-C5245EE1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OPTIMUM INJGAS WELL 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30ECCB-AF40-4C2E-8503-754C6F65A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85" y="1894669"/>
            <a:ext cx="5543184" cy="3746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77EEEF-719E-49C6-9BB2-1CC497384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4669"/>
            <a:ext cx="5763065" cy="374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3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4D4D-6C3E-474D-BA35-0C2584D4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908E6-DC76-4977-B825-0A7E6F719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4537"/>
            <a:ext cx="5257800" cy="34859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4B5958-9D07-4097-8641-D072C0E6E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290" y="2014536"/>
            <a:ext cx="4987510" cy="34859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55A12F-078B-446B-BC3C-B8AB9C8B77DC}"/>
              </a:ext>
            </a:extLst>
          </p:cNvPr>
          <p:cNvSpPr txBox="1"/>
          <p:nvPr/>
        </p:nvSpPr>
        <p:spPr>
          <a:xfrm>
            <a:off x="2667152" y="5978769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WELL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52D13-D10D-4EB6-AEB2-B5E6B7A4C739}"/>
              </a:ext>
            </a:extLst>
          </p:cNvPr>
          <p:cNvSpPr txBox="1"/>
          <p:nvPr/>
        </p:nvSpPr>
        <p:spPr>
          <a:xfrm>
            <a:off x="8649287" y="597876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WELL B</a:t>
            </a:r>
          </a:p>
        </p:txBody>
      </p:sp>
    </p:spTree>
    <p:extLst>
      <p:ext uri="{BB962C8B-B14F-4D97-AF65-F5344CB8AC3E}">
        <p14:creationId xmlns:p14="http://schemas.microsoft.com/office/powerpoint/2010/main" val="1544433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9A7C-A991-4BD2-BF0E-E47D86B5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OPTIMUM INJGAS WELL 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A8C8D2-8177-4B9D-A691-EF5C3C349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9" y="1690688"/>
            <a:ext cx="5731412" cy="38941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47F1C5-3A41-475B-ADEE-6034D3F62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39901"/>
            <a:ext cx="5731412" cy="384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03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4816-7007-4150-BD6E-C4D8D8E9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OPTIMUM INJGAS WELL 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C081E0-A6A2-4C4A-8C3D-2459C488A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27" y="1890126"/>
            <a:ext cx="5642024" cy="39338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78951E-CF5A-43C1-9DFF-AB9A19FDF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851" y="1890126"/>
            <a:ext cx="5642024" cy="39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28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CE15-426A-4416-9400-23FE6653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OPTIMUM INJGAS WELL 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131AAA-1B9A-42F5-B04D-81FBCCCA4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31" y="1845433"/>
            <a:ext cx="5764969" cy="3626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E4EA61-DAB3-4F26-875D-80EE788D0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053" y="1845433"/>
            <a:ext cx="5465372" cy="362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7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7B4C-2F53-47EA-8AB2-DE30E2DE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607970-56FF-4EE4-91CC-BA9D7215A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30" y="1960611"/>
            <a:ext cx="5168558" cy="37482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F712D1-9550-4CB9-9979-90A4BADD1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113" y="1960611"/>
            <a:ext cx="5336341" cy="3748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1BE170-940A-4C92-9FAF-8230A0FC37E2}"/>
              </a:ext>
            </a:extLst>
          </p:cNvPr>
          <p:cNvSpPr txBox="1"/>
          <p:nvPr/>
        </p:nvSpPr>
        <p:spPr>
          <a:xfrm>
            <a:off x="2667152" y="597876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WELL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E4E01-C6AE-46DE-B9F2-F70D7AC15043}"/>
              </a:ext>
            </a:extLst>
          </p:cNvPr>
          <p:cNvSpPr txBox="1"/>
          <p:nvPr/>
        </p:nvSpPr>
        <p:spPr>
          <a:xfrm>
            <a:off x="8758463" y="599283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WELL D</a:t>
            </a:r>
          </a:p>
        </p:txBody>
      </p:sp>
    </p:spTree>
    <p:extLst>
      <p:ext uri="{BB962C8B-B14F-4D97-AF65-F5344CB8AC3E}">
        <p14:creationId xmlns:p14="http://schemas.microsoft.com/office/powerpoint/2010/main" val="195409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3804-F347-4097-8ED7-3A3403BF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828826-B73E-49D8-8D9A-19249C12C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04" y="1831437"/>
            <a:ext cx="5596596" cy="36408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AD55E8-6A88-492F-AAEB-8573E0B59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391" y="1831437"/>
            <a:ext cx="5210981" cy="35283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05C75C-A146-4C07-BF0B-57E2880ECEA1}"/>
              </a:ext>
            </a:extLst>
          </p:cNvPr>
          <p:cNvSpPr txBox="1"/>
          <p:nvPr/>
        </p:nvSpPr>
        <p:spPr>
          <a:xfrm>
            <a:off x="2667152" y="597876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WELL 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EF085C-E906-4009-97D7-2CA136F7A5A4}"/>
              </a:ext>
            </a:extLst>
          </p:cNvPr>
          <p:cNvSpPr txBox="1"/>
          <p:nvPr/>
        </p:nvSpPr>
        <p:spPr>
          <a:xfrm>
            <a:off x="8650891" y="597876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WELL F</a:t>
            </a:r>
          </a:p>
        </p:txBody>
      </p:sp>
    </p:spTree>
    <p:extLst>
      <p:ext uri="{BB962C8B-B14F-4D97-AF65-F5344CB8AC3E}">
        <p14:creationId xmlns:p14="http://schemas.microsoft.com/office/powerpoint/2010/main" val="264542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8DF7-9A24-4045-B4FA-0FBE58BA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PLOT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DED438-33BD-48DB-A402-86DB1FA2C313}"/>
              </a:ext>
            </a:extLst>
          </p:cNvPr>
          <p:cNvSpPr txBox="1"/>
          <p:nvPr/>
        </p:nvSpPr>
        <p:spPr>
          <a:xfrm>
            <a:off x="2667152" y="597876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WELL 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917D6-A7A2-43E3-94C4-0DB79DC17CF4}"/>
              </a:ext>
            </a:extLst>
          </p:cNvPr>
          <p:cNvSpPr txBox="1"/>
          <p:nvPr/>
        </p:nvSpPr>
        <p:spPr>
          <a:xfrm>
            <a:off x="8662111" y="597876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WELL 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AC231-2A5F-4881-953F-3C4624A2A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66" y="1690688"/>
            <a:ext cx="5660634" cy="3866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F853A7-4B40-464B-BED3-8BF776168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339" y="1690688"/>
            <a:ext cx="5371295" cy="386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4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696B-6A50-42C5-9994-12536FCD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E4CF04-C532-429A-8CFA-72AE96FEEC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004401"/>
              </p:ext>
            </p:extLst>
          </p:nvPr>
        </p:nvGraphicFramePr>
        <p:xfrm>
          <a:off x="838200" y="1963420"/>
          <a:ext cx="10515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7587408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8079341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3629287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9764472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2522622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7719976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7538715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5216346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69305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48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ERROR OIL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23.335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12.783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10.678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93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ERROR WATER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98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ERROR </a:t>
                      </a:r>
                    </a:p>
                    <a:p>
                      <a:pPr algn="ctr"/>
                      <a:r>
                        <a:rPr lang="en-IN" dirty="0"/>
                        <a:t>TOTAL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10.614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54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OPTIMUM</a:t>
                      </a:r>
                    </a:p>
                    <a:p>
                      <a:pPr algn="ctr"/>
                      <a:r>
                        <a:rPr lang="en-IN" dirty="0"/>
                        <a:t>INJGAS, 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10000,</a:t>
                      </a:r>
                    </a:p>
                    <a:p>
                      <a:pPr algn="ctr"/>
                      <a:r>
                        <a:rPr lang="en-IN" dirty="0"/>
                        <a:t>60.82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10000,</a:t>
                      </a:r>
                    </a:p>
                    <a:p>
                      <a:pPr algn="ctr"/>
                      <a:r>
                        <a:rPr lang="en-IN" dirty="0"/>
                        <a:t>62.315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10000,</a:t>
                      </a:r>
                    </a:p>
                    <a:p>
                      <a:pPr algn="ctr"/>
                      <a:r>
                        <a:rPr lang="en-IN" dirty="0"/>
                        <a:t>21.95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10000,</a:t>
                      </a:r>
                    </a:p>
                    <a:p>
                      <a:pPr algn="ctr"/>
                      <a:r>
                        <a:rPr lang="en-IN" dirty="0"/>
                        <a:t>23.635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10000,</a:t>
                      </a:r>
                    </a:p>
                    <a:p>
                      <a:pPr algn="ctr"/>
                      <a:r>
                        <a:rPr lang="en-IN" dirty="0"/>
                        <a:t>84.645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10100,</a:t>
                      </a:r>
                    </a:p>
                    <a:p>
                      <a:pPr algn="ctr"/>
                      <a:r>
                        <a:rPr lang="en-IN" dirty="0"/>
                        <a:t>18.742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10000,</a:t>
                      </a:r>
                    </a:p>
                    <a:p>
                      <a:pPr algn="ctr"/>
                      <a:r>
                        <a:rPr lang="en-IN" dirty="0"/>
                        <a:t>63.937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15000,</a:t>
                      </a:r>
                    </a:p>
                    <a:p>
                      <a:pPr algn="ctr"/>
                      <a:r>
                        <a:rPr lang="en-IN" dirty="0"/>
                        <a:t>40.727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0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OPTIMUM</a:t>
                      </a:r>
                    </a:p>
                    <a:p>
                      <a:pPr algn="ctr"/>
                      <a:r>
                        <a:rPr lang="en-IN" dirty="0"/>
                        <a:t>INJGAS, 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10000,</a:t>
                      </a:r>
                    </a:p>
                    <a:p>
                      <a:pPr algn="ctr"/>
                      <a:r>
                        <a:rPr lang="en-IN" dirty="0"/>
                        <a:t>0.023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10000,</a:t>
                      </a:r>
                    </a:p>
                    <a:p>
                      <a:pPr algn="ctr"/>
                      <a:r>
                        <a:rPr lang="en-IN" dirty="0"/>
                        <a:t>15.83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10000,</a:t>
                      </a:r>
                    </a:p>
                    <a:p>
                      <a:pPr algn="ctr"/>
                      <a:r>
                        <a:rPr lang="en-IN" dirty="0"/>
                        <a:t>36.38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10000,</a:t>
                      </a:r>
                    </a:p>
                    <a:p>
                      <a:pPr algn="ctr"/>
                      <a:r>
                        <a:rPr lang="en-IN" dirty="0"/>
                        <a:t>62.55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15000,</a:t>
                      </a:r>
                    </a:p>
                    <a:p>
                      <a:pPr algn="ctr"/>
                      <a:r>
                        <a:rPr lang="en-IN" dirty="0"/>
                        <a:t>5.713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13400,</a:t>
                      </a:r>
                    </a:p>
                    <a:p>
                      <a:pPr algn="ctr"/>
                      <a:r>
                        <a:rPr lang="en-IN" dirty="0"/>
                        <a:t>39.33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10000,</a:t>
                      </a:r>
                    </a:p>
                    <a:p>
                      <a:pPr algn="ctr"/>
                      <a:r>
                        <a:rPr lang="en-IN" dirty="0"/>
                        <a:t>85.738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15500,</a:t>
                      </a:r>
                    </a:p>
                    <a:p>
                      <a:pPr algn="ctr"/>
                      <a:r>
                        <a:rPr lang="en-IN" dirty="0"/>
                        <a:t>3.062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92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81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15C4-8546-4B55-869E-9086944C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36" y="154109"/>
            <a:ext cx="10515600" cy="1325563"/>
          </a:xfrm>
        </p:spPr>
        <p:txBody>
          <a:bodyPr/>
          <a:lstStyle/>
          <a:p>
            <a:r>
              <a:rPr lang="en-IN" dirty="0"/>
              <a:t>ACTUAL VS PREDICTED WELL 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7BC8A2-FD9C-4F9A-8875-87C36E126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22" y="1339948"/>
            <a:ext cx="5648618" cy="2642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3976B3-7496-42A2-AAE0-5A9BE76E1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39949"/>
            <a:ext cx="6096000" cy="2642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023717-4437-48B1-951E-96C184F19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0" y="4076114"/>
            <a:ext cx="6096000" cy="278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6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5310-292C-4BFD-8D9F-1EE5C68E0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455"/>
            <a:ext cx="10515600" cy="1325563"/>
          </a:xfrm>
        </p:spPr>
        <p:txBody>
          <a:bodyPr/>
          <a:lstStyle/>
          <a:p>
            <a:r>
              <a:rPr lang="en-IN" dirty="0"/>
              <a:t>ACTUAL VS PREDICTED WELL 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9E9CD9-1770-4220-8F48-F14BEC14C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237004"/>
            <a:ext cx="5833403" cy="26421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8A621E-D2CC-453F-BA8F-85A5B853F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7003"/>
            <a:ext cx="6096000" cy="2642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5CF554-8969-40D5-8BB4-3C1CB19AA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163" y="4104248"/>
            <a:ext cx="609599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49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909F-C901-4BA0-AD61-1C37D6F4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907"/>
            <a:ext cx="10515600" cy="1325563"/>
          </a:xfrm>
        </p:spPr>
        <p:txBody>
          <a:bodyPr/>
          <a:lstStyle/>
          <a:p>
            <a:r>
              <a:rPr lang="en-IN" dirty="0"/>
              <a:t>ACTUAL VS PREDICTED WELL 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0081D-279E-4B6D-B820-B1F59C465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3" y="1317895"/>
            <a:ext cx="6202901" cy="27687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A3135C-F2E8-4F23-96F8-AA44D0B1E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969" y="1259073"/>
            <a:ext cx="5861538" cy="2768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6DAABA-7175-46A3-8289-8AF4486E0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622" y="4221968"/>
            <a:ext cx="5861538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1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198</Words>
  <Application>Microsoft Office PowerPoint</Application>
  <PresentationFormat>Widescreen</PresentationFormat>
  <Paragraphs>103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Gas Lift </vt:lpstr>
      <vt:lpstr>CORRELATION PLOT</vt:lpstr>
      <vt:lpstr>CORRELATION PLOT</vt:lpstr>
      <vt:lpstr>CORRELATION PLOT</vt:lpstr>
      <vt:lpstr>CORRELATION PLOT</vt:lpstr>
      <vt:lpstr>RESULTS TABLE</vt:lpstr>
      <vt:lpstr>ACTUAL VS PREDICTED WELL A</vt:lpstr>
      <vt:lpstr>ACTUAL VS PREDICTED WELL B</vt:lpstr>
      <vt:lpstr>ACTUAL VS PREDICTED WELL C</vt:lpstr>
      <vt:lpstr>ACTUAL VS PREDICTED WELL D</vt:lpstr>
      <vt:lpstr>ACTUAL VS PREDICTED WELL E</vt:lpstr>
      <vt:lpstr>ACTUAL VS PREDICTED WELL F</vt:lpstr>
      <vt:lpstr>ACTUAL VS PREDICTED WELL G</vt:lpstr>
      <vt:lpstr>ACTUAL VS PREDICTED WELL H</vt:lpstr>
      <vt:lpstr>OPTIMUM INJGAS WELL A</vt:lpstr>
      <vt:lpstr>OPTIMUM INJGAS WELL B</vt:lpstr>
      <vt:lpstr>OPTIMUM INJGAS WELL C</vt:lpstr>
      <vt:lpstr>OPTIMUM INJGAS WELL D</vt:lpstr>
      <vt:lpstr>OPTIMUM INJGAS WELL E</vt:lpstr>
      <vt:lpstr>OPTIMUM INJGAS WELL F</vt:lpstr>
      <vt:lpstr>OPTIMUM INJGAS WELL G</vt:lpstr>
      <vt:lpstr>OPTIMUM INJGAS WELL 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PLOT</dc:title>
  <dc:creator>Ajay Singh</dc:creator>
  <cp:lastModifiedBy>Ajay Singh</cp:lastModifiedBy>
  <cp:revision>28</cp:revision>
  <dcterms:created xsi:type="dcterms:W3CDTF">2018-09-02T11:22:14Z</dcterms:created>
  <dcterms:modified xsi:type="dcterms:W3CDTF">2018-09-02T20:34:13Z</dcterms:modified>
</cp:coreProperties>
</file>