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3" r:id="rId5"/>
    <p:sldId id="264" r:id="rId6"/>
    <p:sldId id="269" r:id="rId7"/>
    <p:sldId id="273" r:id="rId8"/>
    <p:sldId id="270" r:id="rId9"/>
    <p:sldId id="260" r:id="rId10"/>
    <p:sldId id="275" r:id="rId11"/>
    <p:sldId id="272" r:id="rId12"/>
    <p:sldId id="262" r:id="rId13"/>
    <p:sldId id="259" r:id="rId14"/>
    <p:sldId id="280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5598C-9672-4162-9A81-17EC10E5BCE9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D0B51-270C-4BD2-A2F3-9B8736674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78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---------------------This is where</a:t>
            </a:r>
            <a:r>
              <a:rPr lang="en-US" baseline="0" dirty="0" smtClean="0"/>
              <a:t> it is </a:t>
            </a:r>
            <a:r>
              <a:rPr lang="en-US" dirty="0" smtClean="0"/>
              <a:t>if you did not know</a:t>
            </a:r>
            <a:r>
              <a:rPr lang="en-US" baseline="0" dirty="0" smtClean="0"/>
              <a:t> already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D0B51-270C-4BD2-A2F3-9B87366743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7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2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7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1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6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1F53-2DB6-420A-8585-7DE0E0F0BC46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87DC1-B260-43A6-AF03-CAFE67BE3C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038600" y="6352143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Demo: imagetrendworkout.com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0506"/>
          </a:xfrm>
        </p:spPr>
        <p:txBody>
          <a:bodyPr/>
          <a:lstStyle/>
          <a:p>
            <a:r>
              <a:rPr lang="en-US" dirty="0" smtClean="0"/>
              <a:t>ImageTrend is Weak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97535"/>
            <a:ext cx="9144000" cy="2260265"/>
          </a:xfrm>
        </p:spPr>
        <p:txBody>
          <a:bodyPr/>
          <a:lstStyle/>
          <a:p>
            <a:r>
              <a:rPr lang="en-US" dirty="0" smtClean="0"/>
              <a:t>Anthony Pearson</a:t>
            </a:r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>
          <a:xfrm>
            <a:off x="3065417" y="5381897"/>
            <a:ext cx="1306286" cy="1201783"/>
          </a:xfrm>
          <a:prstGeom prst="curvedConnector3">
            <a:avLst>
              <a:gd name="adj1" fmla="val -433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393105">
            <a:off x="3074242" y="5135183"/>
            <a:ext cx="25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here to see the dem</a:t>
            </a:r>
            <a:r>
              <a:rPr lang="en-US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22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– Beer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have a keg in each kitchen</a:t>
            </a:r>
          </a:p>
          <a:p>
            <a:r>
              <a:rPr lang="en-US" dirty="0" smtClean="0"/>
              <a:t>We should pump our own beer</a:t>
            </a:r>
          </a:p>
          <a:p>
            <a:r>
              <a:rPr lang="en-US" dirty="0" smtClean="0"/>
              <a:t>Stronger beer equals a stronger 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– QA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r>
              <a:rPr lang="en-US" dirty="0" smtClean="0"/>
              <a:t>Not strong enough to find the toughest bugs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Improve?</a:t>
            </a:r>
            <a:endParaRPr lang="en-US" dirty="0"/>
          </a:p>
          <a:p>
            <a:r>
              <a:rPr lang="en-US" dirty="0" smtClean="0"/>
              <a:t>They do the Grunt work of testing, they should grunt while working out.</a:t>
            </a:r>
          </a:p>
          <a:p>
            <a:r>
              <a:rPr lang="en-US" dirty="0" smtClean="0"/>
              <a:t>Should judge the quality of workouts of everybody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851" y="1476232"/>
            <a:ext cx="1183957" cy="1199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00765" y="4702628"/>
            <a:ext cx="24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 what is the workout?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21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High-Intensity Workout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Pushups</a:t>
            </a:r>
          </a:p>
          <a:p>
            <a:r>
              <a:rPr lang="en-US" dirty="0" smtClean="0"/>
              <a:t>Stretching</a:t>
            </a:r>
          </a:p>
          <a:p>
            <a:r>
              <a:rPr lang="en-US" dirty="0" smtClean="0"/>
              <a:t>Squats</a:t>
            </a:r>
          </a:p>
          <a:p>
            <a:r>
              <a:rPr lang="en-US" dirty="0" smtClean="0"/>
              <a:t>Sit-ups</a:t>
            </a:r>
            <a:endParaRPr lang="en-US" dirty="0"/>
          </a:p>
          <a:p>
            <a:r>
              <a:rPr lang="en-US" dirty="0" smtClean="0"/>
              <a:t>Running Laps Around ImageTrend Building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24" y="3500847"/>
            <a:ext cx="1469571" cy="19594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894" y="4711337"/>
            <a:ext cx="1304925" cy="1739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25" y="4727641"/>
            <a:ext cx="1945549" cy="1465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8" y="1168378"/>
            <a:ext cx="1320981" cy="1761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789" y="4545761"/>
            <a:ext cx="1327924" cy="17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like building Muscle </a:t>
            </a:r>
          </a:p>
          <a:p>
            <a:r>
              <a:rPr lang="en-US" dirty="0" smtClean="0"/>
              <a:t>Record workouts</a:t>
            </a:r>
          </a:p>
          <a:p>
            <a:r>
              <a:rPr lang="en-US" dirty="0" smtClean="0"/>
              <a:t>See your stats in real time</a:t>
            </a:r>
          </a:p>
          <a:p>
            <a:r>
              <a:rPr lang="en-US" dirty="0" smtClean="0"/>
              <a:t>See the gains of others</a:t>
            </a:r>
          </a:p>
          <a:p>
            <a:r>
              <a:rPr lang="en-US" dirty="0" smtClean="0"/>
              <a:t>Security is a high priority</a:t>
            </a:r>
          </a:p>
        </p:txBody>
      </p:sp>
    </p:spTree>
    <p:extLst>
      <p:ext uri="{BB962C8B-B14F-4D97-AF65-F5344CB8AC3E}">
        <p14:creationId xmlns:p14="http://schemas.microsoft.com/office/powerpoint/2010/main" val="4661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519" y="2383439"/>
            <a:ext cx="2399565" cy="2158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819" y="2437034"/>
            <a:ext cx="2399565" cy="1995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540" y="1691618"/>
            <a:ext cx="2140703" cy="3409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4" y="2437034"/>
            <a:ext cx="2325518" cy="1918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Image result for polyme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60" y="3034295"/>
            <a:ext cx="775887" cy="5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firebas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75" y="3205954"/>
            <a:ext cx="590504" cy="59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Image result for aws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252" y="3389354"/>
            <a:ext cx="717570" cy="43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637044" y="266607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825" y="2666079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+</a:t>
            </a:r>
            <a:endParaRPr lang="en-US" sz="8800" dirty="0"/>
          </a:p>
        </p:txBody>
      </p:sp>
      <p:sp>
        <p:nvSpPr>
          <p:cNvPr id="13" name="TextBox 12"/>
          <p:cNvSpPr txBox="1"/>
          <p:nvPr/>
        </p:nvSpPr>
        <p:spPr>
          <a:xfrm>
            <a:off x="8912652" y="2674308"/>
            <a:ext cx="7473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=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3904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r>
              <a:rPr lang="en-US" b="1" dirty="0" smtClean="0"/>
              <a:t>?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 Questions:</a:t>
            </a:r>
          </a:p>
          <a:p>
            <a:r>
              <a:rPr lang="en-US" dirty="0" smtClean="0"/>
              <a:t>What are some details of the technologies used in this project?</a:t>
            </a:r>
          </a:p>
          <a:p>
            <a:r>
              <a:rPr lang="en-US" dirty="0" smtClean="0"/>
              <a:t>If you had more time what would you do?</a:t>
            </a:r>
          </a:p>
          <a:p>
            <a:r>
              <a:rPr lang="en-US" dirty="0" smtClean="0"/>
              <a:t>How much can you bench?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 Questions:</a:t>
            </a:r>
            <a:endParaRPr lang="en-US" dirty="0"/>
          </a:p>
          <a:p>
            <a:r>
              <a:rPr lang="en-US" dirty="0" smtClean="0"/>
              <a:t>Did you actually do any work?</a:t>
            </a:r>
          </a:p>
          <a:p>
            <a:r>
              <a:rPr lang="en-US" dirty="0" smtClean="0"/>
              <a:t>I'm offended by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4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0920" cy="1325563"/>
          </a:xfrm>
        </p:spPr>
        <p:txBody>
          <a:bodyPr/>
          <a:lstStyle/>
          <a:p>
            <a:r>
              <a:rPr lang="en-US" dirty="0" smtClean="0"/>
              <a:t>What I Have Noticed – Topics of this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weak things that make ImageTrend WEAK and ImageTrend is not the strong company that it once was.</a:t>
            </a:r>
          </a:p>
          <a:p>
            <a:r>
              <a:rPr lang="en-US" dirty="0" smtClean="0"/>
              <a:t>A high-intensity workout routine and app needs to be build out that makes us strong</a:t>
            </a:r>
          </a:p>
          <a:p>
            <a:r>
              <a:rPr lang="en-US" dirty="0" smtClean="0"/>
              <a:t>And we need to hit the ImageTrend Gym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22" y="98089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357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Improve?</a:t>
            </a:r>
          </a:p>
          <a:p>
            <a:r>
              <a:rPr lang="en-US" dirty="0" smtClean="0"/>
              <a:t>What and Who are making ImageTrend Weak?</a:t>
            </a:r>
          </a:p>
        </p:txBody>
      </p:sp>
    </p:spTree>
    <p:extLst>
      <p:ext uri="{BB962C8B-B14F-4D97-AF65-F5344CB8AC3E}">
        <p14:creationId xmlns:p14="http://schemas.microsoft.com/office/powerpoint/2010/main" val="19815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-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–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Clarification: </a:t>
            </a:r>
            <a:r>
              <a:rPr lang="en-US" dirty="0" smtClean="0"/>
              <a:t>Code that </a:t>
            </a:r>
            <a:r>
              <a:rPr lang="en-US" u="sng" dirty="0" smtClean="0"/>
              <a:t>Developers</a:t>
            </a:r>
            <a:r>
              <a:rPr lang="en-US" dirty="0" smtClean="0"/>
              <a:t> Make</a:t>
            </a:r>
            <a:r>
              <a:rPr lang="en-US" sz="1000" dirty="0" smtClean="0"/>
              <a:t> </a:t>
            </a:r>
            <a:r>
              <a:rPr lang="en-US" sz="600" dirty="0" smtClean="0"/>
              <a:t>who is not named Anthony</a:t>
            </a:r>
          </a:p>
          <a:p>
            <a:r>
              <a:rPr lang="en-US" dirty="0" smtClean="0"/>
              <a:t>Developers are not good communicators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Improve?</a:t>
            </a:r>
            <a:endParaRPr lang="en-US" dirty="0"/>
          </a:p>
          <a:p>
            <a:r>
              <a:rPr lang="en-US" dirty="0" smtClean="0"/>
              <a:t>Treat ever line of code like a Rep - short </a:t>
            </a:r>
            <a:r>
              <a:rPr lang="en-US" dirty="0"/>
              <a:t>for “repetitions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–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advanced </a:t>
            </a:r>
            <a:r>
              <a:rPr lang="en-US" smtClean="0"/>
              <a:t>sales tactics</a:t>
            </a:r>
            <a:endParaRPr lang="en-US" dirty="0" smtClean="0"/>
          </a:p>
          <a:p>
            <a:r>
              <a:rPr lang="en-US" dirty="0" smtClean="0"/>
              <a:t>Need to borrow concepts from enhanced interrogation</a:t>
            </a:r>
          </a:p>
          <a:p>
            <a:r>
              <a:rPr lang="en-US" dirty="0" smtClean="0"/>
              <a:t>Bigger Guys </a:t>
            </a:r>
            <a:r>
              <a:rPr lang="en-US" b="1" dirty="0" smtClean="0"/>
              <a:t>=</a:t>
            </a:r>
            <a:r>
              <a:rPr lang="en-US" dirty="0" smtClean="0"/>
              <a:t> Bigger Sales</a:t>
            </a:r>
          </a:p>
          <a:p>
            <a:r>
              <a:rPr lang="en-US" dirty="0" smtClean="0"/>
              <a:t>Just makes sense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71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Things – Executive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3206" cy="4351338"/>
          </a:xfrm>
        </p:spPr>
        <p:txBody>
          <a:bodyPr/>
          <a:lstStyle/>
          <a:p>
            <a:r>
              <a:rPr lang="en-US" dirty="0" smtClean="0"/>
              <a:t>Drive generic, non fancy, non sports cars</a:t>
            </a:r>
          </a:p>
          <a:p>
            <a:r>
              <a:rPr lang="en-US" dirty="0" smtClean="0"/>
              <a:t>Not saying cool things like “You’re Fired”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to Improve?</a:t>
            </a:r>
          </a:p>
          <a:p>
            <a:r>
              <a:rPr lang="en-US" dirty="0" smtClean="0"/>
              <a:t>Need to workout and get stacked like how they stack their technologies</a:t>
            </a:r>
          </a:p>
          <a:p>
            <a:r>
              <a:rPr lang="en-US" dirty="0" smtClean="0"/>
              <a:t>Should superset their </a:t>
            </a:r>
            <a:r>
              <a:rPr lang="en-US" b="1" dirty="0" smtClean="0"/>
              <a:t>ideas</a:t>
            </a:r>
            <a:r>
              <a:rPr lang="en-US" dirty="0" smtClean="0"/>
              <a:t> how they superset their workouts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1929606"/>
            <a:ext cx="7734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370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ImageTrend is Weak</vt:lpstr>
      <vt:lpstr>What I Have Noticed – Topics of this discussion</vt:lpstr>
      <vt:lpstr>PowerPoint Presentation</vt:lpstr>
      <vt:lpstr>Weak Things</vt:lpstr>
      <vt:lpstr>Weak Things - You</vt:lpstr>
      <vt:lpstr>Weak Things – Code</vt:lpstr>
      <vt:lpstr>Weak Things – Sales</vt:lpstr>
      <vt:lpstr>Weak Things – Executive Board</vt:lpstr>
      <vt:lpstr>Click to add title</vt:lpstr>
      <vt:lpstr>Weak Things – Beer</vt:lpstr>
      <vt:lpstr>Weak Things – QA</vt:lpstr>
      <vt:lpstr>5 High-Intensity Workout Routines</vt:lpstr>
      <vt:lpstr>Building an App</vt:lpstr>
      <vt:lpstr>Building an App</vt:lpstr>
      <vt:lpstr>Questions?????????????????????</vt:lpstr>
    </vt:vector>
  </TitlesOfParts>
  <Company>ImageTrend,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ImageTrend is Weak</dc:title>
  <dc:creator>Anthony Pearson</dc:creator>
  <cp:lastModifiedBy>Anthony Pearson</cp:lastModifiedBy>
  <cp:revision>22</cp:revision>
  <dcterms:created xsi:type="dcterms:W3CDTF">2017-10-05T19:09:23Z</dcterms:created>
  <dcterms:modified xsi:type="dcterms:W3CDTF">2017-10-06T18:55:17Z</dcterms:modified>
</cp:coreProperties>
</file>